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422" r:id="rId3"/>
    <p:sldId id="439" r:id="rId4"/>
    <p:sldId id="279" r:id="rId5"/>
    <p:sldId id="440" r:id="rId6"/>
    <p:sldId id="361" r:id="rId7"/>
    <p:sldId id="420" r:id="rId8"/>
    <p:sldId id="407" r:id="rId9"/>
    <p:sldId id="408" r:id="rId10"/>
    <p:sldId id="409" r:id="rId11"/>
    <p:sldId id="411" r:id="rId12"/>
    <p:sldId id="419" r:id="rId13"/>
    <p:sldId id="421" r:id="rId14"/>
    <p:sldId id="405" r:id="rId15"/>
    <p:sldId id="396" r:id="rId16"/>
    <p:sldId id="398" r:id="rId17"/>
    <p:sldId id="400" r:id="rId18"/>
    <p:sldId id="401" r:id="rId19"/>
    <p:sldId id="402" r:id="rId20"/>
    <p:sldId id="404" r:id="rId21"/>
    <p:sldId id="364" r:id="rId22"/>
    <p:sldId id="376" r:id="rId23"/>
    <p:sldId id="374" r:id="rId24"/>
    <p:sldId id="383" r:id="rId25"/>
    <p:sldId id="365" r:id="rId26"/>
    <p:sldId id="366" r:id="rId27"/>
    <p:sldId id="385" r:id="rId28"/>
    <p:sldId id="384" r:id="rId29"/>
    <p:sldId id="367" r:id="rId30"/>
    <p:sldId id="436" r:id="rId31"/>
    <p:sldId id="430" r:id="rId32"/>
    <p:sldId id="425" r:id="rId33"/>
    <p:sldId id="426" r:id="rId34"/>
    <p:sldId id="427" r:id="rId35"/>
    <p:sldId id="429" r:id="rId36"/>
    <p:sldId id="437" r:id="rId37"/>
    <p:sldId id="435" r:id="rId38"/>
    <p:sldId id="387" r:id="rId39"/>
    <p:sldId id="341" r:id="rId40"/>
  </p:sldIdLst>
  <p:sldSz cx="9144000" cy="6858000" type="screen4x3"/>
  <p:notesSz cx="9144000" cy="6858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7E"/>
    <a:srgbClr val="009900"/>
    <a:srgbClr val="00FF00"/>
    <a:srgbClr val="FF6600"/>
    <a:srgbClr val="FDC300"/>
    <a:srgbClr val="0093D6"/>
    <a:srgbClr val="DC6413"/>
    <a:srgbClr val="95C11F"/>
    <a:srgbClr val="DEDBC3"/>
    <a:srgbClr val="F2E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55" autoAdjust="0"/>
    <p:restoredTop sz="94660"/>
  </p:normalViewPr>
  <p:slideViewPr>
    <p:cSldViewPr>
      <p:cViewPr varScale="1">
        <p:scale>
          <a:sx n="108" d="100"/>
          <a:sy n="108" d="100"/>
        </p:scale>
        <p:origin x="162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5096284-DE80-43C2-8941-1B96252D60A4}" type="datetimeFigureOut">
              <a:rPr lang="en-US"/>
              <a:pPr>
                <a:defRPr/>
              </a:pPr>
              <a:t>11/28/2018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www.arystalifescience.ru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C939D57-060B-4A7A-BDC3-DEE5F30E4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DA2B50-3832-4C2E-83B9-AD513FD05EFE}" type="datetimeFigureOut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www.arystalifescience.ru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5878AD7-0304-4C9C-A7A1-D9A69400AF3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07D8B-550B-4A1A-90AB-8BB08A7BBE9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16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033713" y="609600"/>
            <a:ext cx="4010025" cy="30067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8063" y="3808413"/>
            <a:ext cx="8064500" cy="360997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www.arystalifescience.ru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3FD52-D59A-473D-90D4-6C8032E7E988}" type="datetime1">
              <a:rPr lang="en-US"/>
              <a:pPr>
                <a:defRPr/>
              </a:pPr>
              <a:t>11/28/2018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0E61-42A8-42D1-A672-14A32BD508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www.arystalifescience.ru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F0830-35D1-4694-ABDC-9C6E260F7025}" type="datetime1">
              <a:rPr lang="en-US"/>
              <a:pPr>
                <a:defRPr/>
              </a:pPr>
              <a:t>11/28/2018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62009-A367-4B14-AEC0-74BBD2C41F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www.arystalifescience.ru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836E0-1B59-49B6-B7EA-4FDF8E28740E}" type="datetime1">
              <a:rPr lang="en-US"/>
              <a:pPr>
                <a:defRPr/>
              </a:pPr>
              <a:t>11/28/2018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C17C8-3DCA-450C-B3DD-0F3DBD110A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www.arystalifescience.ru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8F1B6-97AE-4CFB-881A-0BDC5604D1BB}" type="datetime1">
              <a:rPr lang="en-US"/>
              <a:pPr>
                <a:defRPr/>
              </a:pPr>
              <a:t>11/28/2018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1B55D-1FCE-4FF7-B23C-016C3CBD4A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www.arystalifescience.ru</a:t>
            </a: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08360-B92B-4E7A-B918-58C9D9B05626}" type="datetime1">
              <a:rPr lang="en-US"/>
              <a:pPr>
                <a:defRPr/>
              </a:pPr>
              <a:t>11/28/2018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17885-F8CD-4EB5-AAB2-2154E0E1CD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81400" y="6305550"/>
            <a:ext cx="2133600" cy="323850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763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1027" name="bk object 17"/>
          <p:cNvSpPr>
            <a:spLocks noChangeArrowheads="1"/>
          </p:cNvSpPr>
          <p:nvPr/>
        </p:nvSpPr>
        <p:spPr bwMode="auto">
          <a:xfrm>
            <a:off x="6927850" y="6156325"/>
            <a:ext cx="1685925" cy="45720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defRPr/>
            </a:pPr>
            <a:endParaRPr lang="ru-RU">
              <a:latin typeface="Calibri" pitchFamily="34" charset="0"/>
            </a:endParaRPr>
          </a:p>
        </p:txBody>
      </p:sp>
      <p:sp>
        <p:nvSpPr>
          <p:cNvPr id="2052" name="Holder 2"/>
          <p:cNvSpPr>
            <a:spLocks noGrp="1"/>
          </p:cNvSpPr>
          <p:nvPr>
            <p:ph type="title"/>
          </p:nvPr>
        </p:nvSpPr>
        <p:spPr bwMode="auto">
          <a:xfrm>
            <a:off x="2663825" y="349250"/>
            <a:ext cx="3816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/>
          </a:p>
        </p:txBody>
      </p:sp>
      <p:sp>
        <p:nvSpPr>
          <p:cNvPr id="2053" name="Holder 3"/>
          <p:cNvSpPr>
            <a:spLocks noGrp="1"/>
          </p:cNvSpPr>
          <p:nvPr>
            <p:ph type="body" idx="1"/>
          </p:nvPr>
        </p:nvSpPr>
        <p:spPr bwMode="auto">
          <a:xfrm>
            <a:off x="450850" y="1244600"/>
            <a:ext cx="82423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www.arystalifescience.ru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5E3CB0-6BFD-4856-B3AE-C64002BE65D2}" type="datetime1">
              <a:rPr lang="en-US"/>
              <a:pPr>
                <a:defRPr/>
              </a:pPr>
              <a:t>11/28/2018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0D45515-1E82-41E0-AA5B-32A4BB88A9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3" r:id="rId6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3" name="object 3"/>
          <p:cNvSpPr>
            <a:spLocks noChangeArrowheads="1"/>
          </p:cNvSpPr>
          <p:nvPr/>
        </p:nvSpPr>
        <p:spPr bwMode="auto">
          <a:xfrm>
            <a:off x="6927850" y="6156325"/>
            <a:ext cx="1685925" cy="457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28750" y="1087438"/>
            <a:ext cx="6215063" cy="615950"/>
          </a:xfrm>
        </p:spPr>
        <p:txBody>
          <a:bodyPr rtlCol="0"/>
          <a:lstStyle/>
          <a:p>
            <a:pPr marL="660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spc="-25" dirty="0" err="1">
                <a:solidFill>
                  <a:srgbClr val="FFFFFF"/>
                </a:solidFill>
              </a:rPr>
              <a:t>Ариста</a:t>
            </a:r>
            <a:r>
              <a:rPr lang="ru-RU" sz="4000" spc="-25" dirty="0">
                <a:solidFill>
                  <a:srgbClr val="FFFFFF"/>
                </a:solidFill>
              </a:rPr>
              <a:t> </a:t>
            </a:r>
            <a:r>
              <a:rPr lang="ru-RU" sz="4000" spc="-25" dirty="0" err="1">
                <a:solidFill>
                  <a:srgbClr val="FFFFFF"/>
                </a:solidFill>
              </a:rPr>
              <a:t>ЛайфСайенс</a:t>
            </a:r>
            <a:endParaRPr sz="4000" dirty="0"/>
          </a:p>
        </p:txBody>
      </p:sp>
      <p:sp>
        <p:nvSpPr>
          <p:cNvPr id="5" name="object 5"/>
          <p:cNvSpPr txBox="1"/>
          <p:nvPr/>
        </p:nvSpPr>
        <p:spPr>
          <a:xfrm>
            <a:off x="285720" y="3714750"/>
            <a:ext cx="857256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-1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Биопрепараты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-1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в саду и в виноградниках</a:t>
            </a:r>
            <a:endParaRPr sz="4000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4916" y="4244847"/>
            <a:ext cx="7894955" cy="200596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marR="12700" indent="-287020" algn="just">
              <a:lnSpc>
                <a:spcPct val="150000"/>
              </a:lnSpc>
              <a:buClr>
                <a:srgbClr val="032C6B"/>
              </a:buClr>
              <a:buFont typeface="Arial"/>
              <a:buChar char="•"/>
              <a:tabLst>
                <a:tab pos="299085" algn="l"/>
              </a:tabLst>
            </a:pPr>
            <a:r>
              <a:rPr sz="1700" spc="-1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тр</a:t>
            </a:r>
            <a:r>
              <a:rPr sz="1700" spc="-2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жда</a:t>
            </a:r>
            <a:r>
              <a:rPr sz="1700" spc="5" dirty="0">
                <a:solidFill>
                  <a:srgbClr val="032C6B"/>
                </a:solidFill>
                <a:latin typeface="Arial"/>
                <a:cs typeface="Arial"/>
              </a:rPr>
              <a:t>ю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ща</a:t>
            </a:r>
            <a:r>
              <a:rPr sz="1700" spc="-15" dirty="0">
                <a:solidFill>
                  <a:srgbClr val="032C6B"/>
                </a:solidFill>
                <a:latin typeface="Arial"/>
                <a:cs typeface="Arial"/>
              </a:rPr>
              <a:t>я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ся  </a:t>
            </a:r>
            <a:r>
              <a:rPr sz="1700" spc="19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лич</a:t>
            </a:r>
            <a:r>
              <a:rPr sz="17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700" spc="2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а  </a:t>
            </a:r>
            <a:r>
              <a:rPr sz="1700" spc="21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700" spc="-2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ж</a:t>
            </a:r>
            <a:r>
              <a:rPr sz="1700" spc="-6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т  </a:t>
            </a:r>
            <a:r>
              <a:rPr sz="1700" spc="19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по</a:t>
            </a:r>
            <a:r>
              <a:rPr sz="1700" spc="-35" dirty="0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sz="1700" spc="25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700" spc="-4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ти</a:t>
            </a:r>
            <a:r>
              <a:rPr sz="1700" spc="-1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ь  </a:t>
            </a:r>
            <a:r>
              <a:rPr sz="1700" spc="19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7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700" spc="-50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с  </a:t>
            </a:r>
            <a:r>
              <a:rPr sz="1700" spc="20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700" spc="10" dirty="0">
                <a:solidFill>
                  <a:srgbClr val="032C6B"/>
                </a:solidFill>
                <a:latin typeface="Arial"/>
                <a:cs typeface="Arial"/>
              </a:rPr>
              <a:t>пр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и  </a:t>
            </a:r>
            <a:r>
              <a:rPr sz="1700" spc="18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пр</a:t>
            </a:r>
            <a:r>
              <a:rPr sz="1700" spc="1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грызании об</a:t>
            </a:r>
            <a:r>
              <a:rPr sz="1700" spc="-4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700" spc="25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700" spc="-4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чки яй</a:t>
            </a:r>
            <a:r>
              <a:rPr sz="1700" spc="-10" dirty="0">
                <a:solidFill>
                  <a:srgbClr val="032C6B"/>
                </a:solidFill>
                <a:latin typeface="Arial"/>
                <a:cs typeface="Arial"/>
              </a:rPr>
              <a:t>ц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а, при </a:t>
            </a:r>
            <a:r>
              <a:rPr sz="1700" spc="-45" dirty="0">
                <a:solidFill>
                  <a:srgbClr val="032C6B"/>
                </a:solidFill>
                <a:latin typeface="Arial"/>
                <a:cs typeface="Arial"/>
              </a:rPr>
              <a:t>э</a:t>
            </a:r>
            <a:r>
              <a:rPr sz="1700" spc="-25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ом</a:t>
            </a:r>
            <a:r>
              <a:rPr sz="1700" spc="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для</a:t>
            </a:r>
            <a:r>
              <a:rPr sz="1700" spc="-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ги</a:t>
            </a:r>
            <a:r>
              <a:rPr sz="1700" spc="-35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700" spc="-6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ли</a:t>
            </a:r>
            <a:r>
              <a:rPr sz="1700" spc="1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ей</a:t>
            </a:r>
            <a:r>
              <a:rPr sz="17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дос</a:t>
            </a:r>
            <a:r>
              <a:rPr sz="1700" spc="-25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700" spc="-4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700" spc="-25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700" spc="-4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чно </a:t>
            </a:r>
            <a:r>
              <a:rPr sz="1700" spc="-3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се</a:t>
            </a:r>
            <a:r>
              <a:rPr sz="1700" spc="-35" dirty="0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700" spc="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700" spc="-4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дной</a:t>
            </a:r>
            <a:r>
              <a:rPr sz="1700" spc="-1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части</a:t>
            </a:r>
            <a:r>
              <a:rPr sz="1700" spc="-10" dirty="0">
                <a:solidFill>
                  <a:srgbClr val="032C6B"/>
                </a:solidFill>
                <a:latin typeface="Arial"/>
                <a:cs typeface="Arial"/>
              </a:rPr>
              <a:t>ц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ы;</a:t>
            </a:r>
            <a:endParaRPr sz="1700">
              <a:latin typeface="Arial"/>
              <a:cs typeface="Arial"/>
            </a:endParaRPr>
          </a:p>
          <a:p>
            <a:pPr marL="299085" marR="12700" indent="-287020" algn="just">
              <a:lnSpc>
                <a:spcPct val="150000"/>
              </a:lnSpc>
              <a:spcBef>
                <a:spcPts val="409"/>
              </a:spcBef>
              <a:buClr>
                <a:srgbClr val="032C6B"/>
              </a:buClr>
              <a:buFont typeface="Arial"/>
              <a:buChar char="•"/>
              <a:tabLst>
                <a:tab pos="299085" algn="l"/>
              </a:tabLst>
            </a:pPr>
            <a:r>
              <a:rPr sz="1700" dirty="0">
                <a:solidFill>
                  <a:srgbClr val="032C6B"/>
                </a:solidFill>
                <a:latin typeface="Arial"/>
                <a:cs typeface="Arial"/>
              </a:rPr>
              <a:t>Налич</a:t>
            </a:r>
            <a:r>
              <a:rPr sz="17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е     </a:t>
            </a:r>
            <a:r>
              <a:rPr sz="1700" spc="-18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в     </a:t>
            </a:r>
            <a:r>
              <a:rPr sz="1700" spc="-204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препар</a:t>
            </a:r>
            <a:r>
              <a:rPr sz="1700" spc="-3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ти</a:t>
            </a:r>
            <a:r>
              <a:rPr sz="1700" spc="5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ной     </a:t>
            </a:r>
            <a:r>
              <a:rPr sz="1700" spc="-2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ф</a:t>
            </a:r>
            <a:r>
              <a:rPr sz="1700" spc="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700" spc="5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е     </a:t>
            </a:r>
            <a:r>
              <a:rPr sz="1700" spc="-17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спец</a:t>
            </a:r>
            <a:r>
              <a:rPr sz="17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альных     </a:t>
            </a:r>
            <a:r>
              <a:rPr sz="1700" spc="-19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700" spc="30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омпон</a:t>
            </a:r>
            <a:r>
              <a:rPr sz="1700" spc="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700" spc="-3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ов, повышающих</a:t>
            </a:r>
            <a:r>
              <a:rPr sz="1700" spc="13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пи</a:t>
            </a:r>
            <a:r>
              <a:rPr sz="1700" spc="-30" dirty="0">
                <a:solidFill>
                  <a:srgbClr val="032C6B"/>
                </a:solidFill>
                <a:latin typeface="Arial"/>
                <a:cs typeface="Arial"/>
              </a:rPr>
              <a:t>щ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700" spc="-3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700" spc="-25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ю</a:t>
            </a:r>
            <a:r>
              <a:rPr sz="1700" spc="14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700" spc="1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700" spc="-5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ле</a:t>
            </a:r>
            <a:r>
              <a:rPr sz="1700" spc="3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700" spc="-4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700" spc="-25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700" spc="-6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льность</a:t>
            </a:r>
            <a:r>
              <a:rPr sz="1700" spc="14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препар</a:t>
            </a:r>
            <a:r>
              <a:rPr sz="1700" spc="-3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700" spc="-25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700" spc="15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по</a:t>
            </a:r>
            <a:r>
              <a:rPr sz="1700" spc="-30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ужда</a:t>
            </a:r>
            <a:r>
              <a:rPr sz="1700" spc="-30" dirty="0">
                <a:solidFill>
                  <a:srgbClr val="032C6B"/>
                </a:solidFill>
                <a:latin typeface="Arial"/>
                <a:cs typeface="Arial"/>
              </a:rPr>
              <a:t>ю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700" spc="13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лич</a:t>
            </a:r>
            <a:r>
              <a:rPr sz="17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700" spc="1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у п</a:t>
            </a:r>
            <a:r>
              <a:rPr sz="1700" spc="-4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тр</a:t>
            </a:r>
            <a:r>
              <a:rPr sz="1700" spc="-2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700" spc="-80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лять</a:t>
            </a:r>
            <a:r>
              <a:rPr sz="1700" spc="-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700" spc="-35" dirty="0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700" spc="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700" spc="-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по</a:t>
            </a:r>
            <a:r>
              <a:rPr sz="1700" spc="-3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700" spc="-25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700" spc="-15" dirty="0">
                <a:solidFill>
                  <a:srgbClr val="032C6B"/>
                </a:solidFill>
                <a:latin typeface="Arial"/>
                <a:cs typeface="Arial"/>
              </a:rPr>
              <a:t>х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ности</a:t>
            </a:r>
            <a:r>
              <a:rPr sz="1700" spc="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листьев</a:t>
            </a:r>
            <a:r>
              <a:rPr sz="1700" spc="-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и п</a:t>
            </a:r>
            <a:r>
              <a:rPr sz="1700" spc="25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700" spc="-4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700" spc="0" dirty="0">
                <a:solidFill>
                  <a:srgbClr val="032C6B"/>
                </a:solidFill>
                <a:latin typeface="Arial"/>
                <a:cs typeface="Arial"/>
              </a:rPr>
              <a:t>дов.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7783" y="1357883"/>
            <a:ext cx="3287267" cy="2665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6547" y="1357883"/>
            <a:ext cx="3550920" cy="2665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4282" y="349250"/>
            <a:ext cx="8715436" cy="365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4000" spc="-30" dirty="0">
                <a:solidFill>
                  <a:srgbClr val="002562"/>
                </a:solidFill>
                <a:latin typeface="Arial"/>
                <a:cs typeface="Arial"/>
              </a:rPr>
              <a:t>Общая</a:t>
            </a:r>
            <a:r>
              <a:rPr sz="4000" spc="-20" dirty="0">
                <a:solidFill>
                  <a:srgbClr val="002562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002562"/>
                </a:solidFill>
                <a:latin typeface="Arial"/>
                <a:cs typeface="Arial"/>
              </a:rPr>
              <a:t>информ</a:t>
            </a:r>
            <a:r>
              <a:rPr sz="4000" spc="-40" dirty="0">
                <a:solidFill>
                  <a:srgbClr val="002562"/>
                </a:solidFill>
                <a:latin typeface="Arial"/>
                <a:cs typeface="Arial"/>
              </a:rPr>
              <a:t>а</a:t>
            </a:r>
            <a:r>
              <a:rPr sz="4000" spc="-25" dirty="0">
                <a:solidFill>
                  <a:srgbClr val="002562"/>
                </a:solidFill>
                <a:latin typeface="Arial"/>
                <a:cs typeface="Arial"/>
              </a:rPr>
              <a:t>ция</a:t>
            </a:r>
            <a:endParaRPr sz="40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  <a:spcBef>
                <a:spcPts val="200"/>
              </a:spcBef>
            </a:pPr>
            <a:r>
              <a:rPr sz="2800" b="0" spc="5" dirty="0">
                <a:solidFill>
                  <a:srgbClr val="002562"/>
                </a:solidFill>
                <a:latin typeface="Arial"/>
                <a:cs typeface="Arial"/>
              </a:rPr>
              <a:t>М</a:t>
            </a:r>
            <a:r>
              <a:rPr sz="2800" b="0" spc="-80" dirty="0">
                <a:solidFill>
                  <a:srgbClr val="002562"/>
                </a:solidFill>
                <a:latin typeface="Arial"/>
                <a:cs typeface="Arial"/>
              </a:rPr>
              <a:t>е</a:t>
            </a:r>
            <a:r>
              <a:rPr sz="2800" b="0" spc="-50" dirty="0">
                <a:solidFill>
                  <a:srgbClr val="002562"/>
                </a:solidFill>
                <a:latin typeface="Arial"/>
                <a:cs typeface="Arial"/>
              </a:rPr>
              <a:t>х</a:t>
            </a:r>
            <a:r>
              <a:rPr sz="2800" b="0" spc="-20" dirty="0">
                <a:solidFill>
                  <a:srgbClr val="002562"/>
                </a:solidFill>
                <a:latin typeface="Arial"/>
                <a:cs typeface="Arial"/>
              </a:rPr>
              <a:t>а</a:t>
            </a:r>
            <a:r>
              <a:rPr sz="2800" b="0" spc="-15" dirty="0">
                <a:solidFill>
                  <a:srgbClr val="002562"/>
                </a:solidFill>
                <a:latin typeface="Arial"/>
                <a:cs typeface="Arial"/>
              </a:rPr>
              <a:t>н</a:t>
            </a:r>
            <a:r>
              <a:rPr sz="2800" b="0" spc="-20" dirty="0">
                <a:solidFill>
                  <a:srgbClr val="002562"/>
                </a:solidFill>
                <a:latin typeface="Arial"/>
                <a:cs typeface="Arial"/>
              </a:rPr>
              <a:t>изм</a:t>
            </a:r>
            <a:r>
              <a:rPr sz="2800" b="0" spc="5" dirty="0">
                <a:solidFill>
                  <a:srgbClr val="002562"/>
                </a:solidFill>
                <a:latin typeface="Arial"/>
                <a:cs typeface="Arial"/>
              </a:rPr>
              <a:t> </a:t>
            </a:r>
            <a:r>
              <a:rPr sz="2800" b="0" spc="-20" dirty="0">
                <a:solidFill>
                  <a:srgbClr val="002562"/>
                </a:solidFill>
                <a:latin typeface="Arial"/>
                <a:cs typeface="Arial"/>
              </a:rPr>
              <a:t>дей</a:t>
            </a:r>
            <a:r>
              <a:rPr sz="2800" b="0" spc="-10" dirty="0">
                <a:solidFill>
                  <a:srgbClr val="002562"/>
                </a:solidFill>
                <a:latin typeface="Arial"/>
                <a:cs typeface="Arial"/>
              </a:rPr>
              <a:t>с</a:t>
            </a:r>
            <a:r>
              <a:rPr sz="2800" b="0" spc="-15" dirty="0">
                <a:solidFill>
                  <a:srgbClr val="002562"/>
                </a:solidFill>
                <a:latin typeface="Arial"/>
                <a:cs typeface="Arial"/>
              </a:rPr>
              <a:t>твия</a:t>
            </a:r>
            <a:endParaRPr sz="2800" b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282" y="349250"/>
            <a:ext cx="8715436" cy="365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4000" spc="-30" dirty="0">
                <a:solidFill>
                  <a:srgbClr val="002562"/>
                </a:solidFill>
                <a:latin typeface="Arial"/>
                <a:cs typeface="Arial"/>
              </a:rPr>
              <a:t>Общая</a:t>
            </a:r>
            <a:r>
              <a:rPr sz="4000" spc="-20" dirty="0">
                <a:solidFill>
                  <a:srgbClr val="002562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002562"/>
                </a:solidFill>
                <a:latin typeface="Arial"/>
                <a:cs typeface="Arial"/>
              </a:rPr>
              <a:t>информ</a:t>
            </a:r>
            <a:r>
              <a:rPr sz="4000" spc="-40" dirty="0">
                <a:solidFill>
                  <a:srgbClr val="002562"/>
                </a:solidFill>
                <a:latin typeface="Arial"/>
                <a:cs typeface="Arial"/>
              </a:rPr>
              <a:t>а</a:t>
            </a:r>
            <a:r>
              <a:rPr sz="4000" spc="-25" dirty="0">
                <a:solidFill>
                  <a:srgbClr val="002562"/>
                </a:solidFill>
                <a:latin typeface="Arial"/>
                <a:cs typeface="Arial"/>
              </a:rPr>
              <a:t>ция</a:t>
            </a:r>
            <a:endParaRPr sz="400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  <a:spcBef>
                <a:spcPts val="200"/>
              </a:spcBef>
            </a:pPr>
            <a:r>
              <a:rPr sz="2800" b="0" spc="-20" dirty="0">
                <a:solidFill>
                  <a:srgbClr val="002562"/>
                </a:solidFill>
                <a:latin typeface="Arial"/>
                <a:cs typeface="Arial"/>
              </a:rPr>
              <a:t>Преи</a:t>
            </a:r>
            <a:r>
              <a:rPr sz="2800" b="0" spc="10" dirty="0">
                <a:solidFill>
                  <a:srgbClr val="002562"/>
                </a:solidFill>
                <a:latin typeface="Arial"/>
                <a:cs typeface="Arial"/>
              </a:rPr>
              <a:t>м</a:t>
            </a:r>
            <a:r>
              <a:rPr sz="2800" b="0" spc="-15" dirty="0">
                <a:solidFill>
                  <a:srgbClr val="002562"/>
                </a:solidFill>
                <a:latin typeface="Arial"/>
                <a:cs typeface="Arial"/>
              </a:rPr>
              <a:t>у</a:t>
            </a:r>
            <a:r>
              <a:rPr sz="2800" b="0" spc="-55" dirty="0">
                <a:solidFill>
                  <a:srgbClr val="002562"/>
                </a:solidFill>
                <a:latin typeface="Arial"/>
                <a:cs typeface="Arial"/>
              </a:rPr>
              <a:t>щ</a:t>
            </a:r>
            <a:r>
              <a:rPr sz="2800" b="0" spc="-20" dirty="0">
                <a:solidFill>
                  <a:srgbClr val="002562"/>
                </a:solidFill>
                <a:latin typeface="Arial"/>
                <a:cs typeface="Arial"/>
              </a:rPr>
              <a:t>е</a:t>
            </a:r>
            <a:r>
              <a:rPr sz="2800" b="0" spc="-10" dirty="0">
                <a:solidFill>
                  <a:srgbClr val="002562"/>
                </a:solidFill>
                <a:latin typeface="Arial"/>
                <a:cs typeface="Arial"/>
              </a:rPr>
              <a:t>с</a:t>
            </a:r>
            <a:r>
              <a:rPr sz="2800" b="0" spc="-15" dirty="0">
                <a:solidFill>
                  <a:srgbClr val="002562"/>
                </a:solidFill>
                <a:latin typeface="Arial"/>
                <a:cs typeface="Arial"/>
              </a:rPr>
              <a:t>т</a:t>
            </a:r>
            <a:r>
              <a:rPr sz="2800" b="0" spc="-45" dirty="0">
                <a:solidFill>
                  <a:srgbClr val="002562"/>
                </a:solidFill>
                <a:latin typeface="Arial"/>
                <a:cs typeface="Arial"/>
              </a:rPr>
              <a:t>в</a:t>
            </a:r>
            <a:r>
              <a:rPr sz="2800" b="0" spc="-20" dirty="0">
                <a:solidFill>
                  <a:srgbClr val="002562"/>
                </a:solidFill>
                <a:latin typeface="Arial"/>
                <a:cs typeface="Arial"/>
              </a:rPr>
              <a:t>а</a:t>
            </a:r>
            <a:r>
              <a:rPr sz="2800" b="0" spc="15" dirty="0">
                <a:solidFill>
                  <a:srgbClr val="002562"/>
                </a:solidFill>
                <a:latin typeface="Arial"/>
                <a:cs typeface="Arial"/>
              </a:rPr>
              <a:t> </a:t>
            </a:r>
            <a:r>
              <a:rPr sz="2800" b="0" spc="-20" dirty="0">
                <a:solidFill>
                  <a:srgbClr val="002562"/>
                </a:solidFill>
                <a:latin typeface="Arial"/>
                <a:cs typeface="Arial"/>
              </a:rPr>
              <a:t>преп</a:t>
            </a:r>
            <a:r>
              <a:rPr sz="2800" b="0" spc="-15" dirty="0">
                <a:solidFill>
                  <a:srgbClr val="002562"/>
                </a:solidFill>
                <a:latin typeface="Arial"/>
                <a:cs typeface="Arial"/>
              </a:rPr>
              <a:t>а</a:t>
            </a:r>
            <a:r>
              <a:rPr sz="2800" b="0" spc="-20" dirty="0">
                <a:solidFill>
                  <a:srgbClr val="002562"/>
                </a:solidFill>
                <a:latin typeface="Arial"/>
                <a:cs typeface="Arial"/>
              </a:rPr>
              <a:t>р</a:t>
            </a:r>
            <a:r>
              <a:rPr sz="2800" b="0" spc="-75" dirty="0">
                <a:solidFill>
                  <a:srgbClr val="002562"/>
                </a:solidFill>
                <a:latin typeface="Arial"/>
                <a:cs typeface="Arial"/>
              </a:rPr>
              <a:t>а</a:t>
            </a:r>
            <a:r>
              <a:rPr sz="2800" b="0" spc="-50" dirty="0">
                <a:solidFill>
                  <a:srgbClr val="002562"/>
                </a:solidFill>
                <a:latin typeface="Arial"/>
                <a:cs typeface="Arial"/>
              </a:rPr>
              <a:t>т</a:t>
            </a:r>
            <a:r>
              <a:rPr sz="2800" b="0" spc="-20" dirty="0">
                <a:solidFill>
                  <a:srgbClr val="002562"/>
                </a:solidFill>
                <a:latin typeface="Arial"/>
                <a:cs typeface="Arial"/>
              </a:rPr>
              <a:t>а</a:t>
            </a:r>
            <a:endParaRPr sz="2800" b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1393" y="1742566"/>
            <a:ext cx="8140065" cy="3577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indent="-287020">
              <a:lnSpc>
                <a:spcPct val="100000"/>
              </a:lnSpc>
              <a:buClr>
                <a:srgbClr val="032C6B"/>
              </a:buClr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032C6B"/>
                </a:solidFill>
                <a:latin typeface="Arial"/>
                <a:cs typeface="Arial"/>
              </a:rPr>
              <a:t>Мо</a:t>
            </a:r>
            <a:r>
              <a:rPr sz="1800" b="1" spc="-45" dirty="0">
                <a:solidFill>
                  <a:srgbClr val="032C6B"/>
                </a:solidFill>
                <a:latin typeface="Arial"/>
                <a:cs typeface="Arial"/>
              </a:rPr>
              <a:t>щ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ный</a:t>
            </a:r>
            <a:r>
              <a:rPr sz="1800" b="1" spc="4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ин</a:t>
            </a:r>
            <a:r>
              <a:rPr sz="1800" b="1" spc="-1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800" b="1" spc="-35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800" b="1" spc="-25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800" b="1" spc="-45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800" b="1" spc="-1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800" b="1" spc="10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800" b="1" spc="5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800" b="1" spc="-1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я</a:t>
            </a:r>
            <a:r>
              <a:rPr sz="1800" b="1" spc="-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бо</a:t>
            </a:r>
            <a:r>
              <a:rPr sz="1800" b="1" spc="5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ьбы</a:t>
            </a:r>
            <a:r>
              <a:rPr sz="1800" b="1" spc="-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с я</a:t>
            </a:r>
            <a:r>
              <a:rPr sz="1800" b="1" spc="-45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800" b="1" spc="-3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онной</a:t>
            </a:r>
            <a:r>
              <a:rPr sz="1800" b="1" spc="-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800" b="1" spc="-3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800" b="1" spc="-2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800" b="1" spc="-3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800" b="1" spc="-55" dirty="0">
                <a:solidFill>
                  <a:srgbClr val="032C6B"/>
                </a:solidFill>
                <a:latin typeface="Arial"/>
                <a:cs typeface="Arial"/>
              </a:rPr>
              <a:t>ж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ор</a:t>
            </a:r>
            <a:r>
              <a:rPr sz="1800" b="1" spc="-30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ой;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1000"/>
              </a:lnSpc>
              <a:buClr>
                <a:srgbClr val="032C6B"/>
              </a:buClr>
              <a:buFont typeface="Arial"/>
              <a:buChar char="•"/>
            </a:pPr>
            <a:endParaRPr sz="1000" dirty="0"/>
          </a:p>
          <a:p>
            <a:pPr>
              <a:lnSpc>
                <a:spcPts val="1000"/>
              </a:lnSpc>
              <a:buClr>
                <a:srgbClr val="032C6B"/>
              </a:buClr>
              <a:buFont typeface="Arial"/>
              <a:buChar char="•"/>
            </a:pPr>
            <a:endParaRPr sz="1000" dirty="0"/>
          </a:p>
          <a:p>
            <a:pPr>
              <a:lnSpc>
                <a:spcPts val="1000"/>
              </a:lnSpc>
              <a:buClr>
                <a:srgbClr val="032C6B"/>
              </a:buClr>
              <a:buFont typeface="Arial"/>
              <a:buChar char="•"/>
            </a:pPr>
            <a:endParaRPr sz="1000" dirty="0"/>
          </a:p>
          <a:p>
            <a:pPr>
              <a:lnSpc>
                <a:spcPts val="1300"/>
              </a:lnSpc>
              <a:spcBef>
                <a:spcPts val="22"/>
              </a:spcBef>
              <a:buClr>
                <a:srgbClr val="032C6B"/>
              </a:buClr>
              <a:buFont typeface="Arial"/>
              <a:buChar char="•"/>
            </a:pPr>
            <a:endParaRPr sz="1300" dirty="0"/>
          </a:p>
          <a:p>
            <a:pPr marL="299085" indent="-287020">
              <a:lnSpc>
                <a:spcPct val="100000"/>
              </a:lnSpc>
              <a:buClr>
                <a:srgbClr val="032C6B"/>
              </a:buClr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032C6B"/>
                </a:solidFill>
                <a:latin typeface="Arial"/>
                <a:cs typeface="Arial"/>
              </a:rPr>
              <a:t>Э</a:t>
            </a:r>
            <a:r>
              <a:rPr sz="1800" b="1" spc="-25" dirty="0">
                <a:solidFill>
                  <a:srgbClr val="032C6B"/>
                </a:solidFill>
                <a:latin typeface="Arial"/>
                <a:cs typeface="Arial"/>
              </a:rPr>
              <a:t>ф</a:t>
            </a:r>
            <a:r>
              <a:rPr sz="1800" b="1" spc="-65" dirty="0">
                <a:solidFill>
                  <a:srgbClr val="032C6B"/>
                </a:solidFill>
                <a:latin typeface="Arial"/>
                <a:cs typeface="Arial"/>
              </a:rPr>
              <a:t>ф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800" b="1" spc="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ти</a:t>
            </a:r>
            <a:r>
              <a:rPr sz="1800" b="1" spc="-1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800" b="1" spc="-1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800" b="1" spc="5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ть</a:t>
            </a:r>
            <a:r>
              <a:rPr sz="1800" b="1" spc="5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не</a:t>
            </a:r>
            <a:r>
              <a:rPr sz="1800" b="1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ни</a:t>
            </a:r>
            <a:r>
              <a:rPr sz="1800" b="1" spc="-30" dirty="0">
                <a:solidFill>
                  <a:srgbClr val="032C6B"/>
                </a:solidFill>
                <a:latin typeface="Arial"/>
                <a:cs typeface="Arial"/>
              </a:rPr>
              <a:t>ж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800" b="1" spc="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800" b="1" spc="-20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ч</a:t>
            </a:r>
            <a:r>
              <a:rPr sz="1800" b="1" spc="-40" dirty="0">
                <a:solidFill>
                  <a:srgbClr val="032C6B"/>
                </a:solidFill>
                <a:latin typeface="Arial"/>
                <a:cs typeface="Arial"/>
              </a:rPr>
              <a:t>ш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их</a:t>
            </a:r>
            <a:r>
              <a:rPr sz="1800" b="1" spc="5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х</a:t>
            </a:r>
            <a:r>
              <a:rPr sz="1800" b="1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мич</a:t>
            </a:r>
            <a:r>
              <a:rPr sz="1800" b="1" spc="-3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ск</a:t>
            </a:r>
            <a:r>
              <a:rPr sz="1800" b="1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х</a:t>
            </a:r>
            <a:r>
              <a:rPr sz="1800" b="1" spc="4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800" b="1" spc="5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епара</a:t>
            </a:r>
            <a:r>
              <a:rPr sz="1800" b="1" spc="-6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ов;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1000"/>
              </a:lnSpc>
              <a:buClr>
                <a:srgbClr val="032C6B"/>
              </a:buClr>
              <a:buFont typeface="Arial"/>
              <a:buChar char="•"/>
            </a:pPr>
            <a:endParaRPr sz="1000" dirty="0"/>
          </a:p>
          <a:p>
            <a:pPr>
              <a:lnSpc>
                <a:spcPts val="1000"/>
              </a:lnSpc>
              <a:buClr>
                <a:srgbClr val="032C6B"/>
              </a:buClr>
              <a:buFont typeface="Arial"/>
              <a:buChar char="•"/>
            </a:pPr>
            <a:endParaRPr sz="1000" dirty="0"/>
          </a:p>
          <a:p>
            <a:pPr>
              <a:lnSpc>
                <a:spcPts val="1000"/>
              </a:lnSpc>
              <a:buClr>
                <a:srgbClr val="032C6B"/>
              </a:buClr>
              <a:buFont typeface="Arial"/>
              <a:buChar char="•"/>
            </a:pPr>
            <a:endParaRPr sz="1000" dirty="0"/>
          </a:p>
          <a:p>
            <a:pPr>
              <a:lnSpc>
                <a:spcPts val="1300"/>
              </a:lnSpc>
              <a:spcBef>
                <a:spcPts val="20"/>
              </a:spcBef>
              <a:buClr>
                <a:srgbClr val="032C6B"/>
              </a:buClr>
              <a:buFont typeface="Arial"/>
              <a:buChar char="•"/>
            </a:pPr>
            <a:endParaRPr sz="1300" dirty="0"/>
          </a:p>
          <a:p>
            <a:pPr marL="299085" indent="-287020">
              <a:lnSpc>
                <a:spcPct val="100000"/>
              </a:lnSpc>
              <a:buClr>
                <a:srgbClr val="032C6B"/>
              </a:buClr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800" b="1" spc="-1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800" b="1" spc="-45" dirty="0">
                <a:solidFill>
                  <a:srgbClr val="032C6B"/>
                </a:solidFill>
                <a:latin typeface="Arial"/>
                <a:cs typeface="Arial"/>
              </a:rPr>
              <a:t>з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оп</a:t>
            </a:r>
            <a:r>
              <a:rPr sz="1800" b="1" spc="-10" dirty="0">
                <a:solidFill>
                  <a:srgbClr val="032C6B"/>
                </a:solidFill>
                <a:latin typeface="Arial"/>
                <a:cs typeface="Arial"/>
              </a:rPr>
              <a:t>асе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н д</a:t>
            </a:r>
            <a:r>
              <a:rPr sz="1800" b="1" spc="-1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я </a:t>
            </a:r>
            <a:r>
              <a:rPr sz="1800" b="1" spc="-10" dirty="0">
                <a:solidFill>
                  <a:srgbClr val="032C6B"/>
                </a:solidFill>
                <a:latin typeface="Arial"/>
                <a:cs typeface="Arial"/>
              </a:rPr>
              <a:t>че</a:t>
            </a:r>
            <a:r>
              <a:rPr sz="1800" b="1" spc="-3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800" b="1" spc="-3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800" b="1" spc="-1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800" b="1" spc="-1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,</a:t>
            </a:r>
            <a:r>
              <a:rPr sz="1800" b="1" spc="1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800" b="1" spc="-4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800" b="1" spc="-3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800" b="1" spc="-1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з</a:t>
            </a:r>
            <a:r>
              <a:rPr sz="1800" b="1" spc="5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ых</a:t>
            </a:r>
            <a:r>
              <a:rPr sz="1800" b="1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800" b="1" spc="-10" dirty="0">
                <a:solidFill>
                  <a:srgbClr val="032C6B"/>
                </a:solidFill>
                <a:latin typeface="Arial"/>
                <a:cs typeface="Arial"/>
              </a:rPr>
              <a:t>асе</a:t>
            </a:r>
            <a:r>
              <a:rPr sz="1800" b="1" spc="-30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800" b="1" spc="-2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мы</a:t>
            </a:r>
            <a:r>
              <a:rPr sz="1800" b="1" spc="-15" dirty="0">
                <a:solidFill>
                  <a:srgbClr val="032C6B"/>
                </a:solidFill>
                <a:latin typeface="Arial"/>
                <a:cs typeface="Arial"/>
              </a:rPr>
              <a:t>х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, ок</a:t>
            </a:r>
            <a:r>
              <a:rPr sz="1800" b="1" spc="-2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800" b="1" spc="15" dirty="0">
                <a:solidFill>
                  <a:srgbClr val="032C6B"/>
                </a:solidFill>
                <a:latin typeface="Arial"/>
                <a:cs typeface="Arial"/>
              </a:rPr>
              <a:t>ж</a:t>
            </a:r>
            <a:r>
              <a:rPr sz="1800" b="1" spc="-1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800" b="1" spc="5" dirty="0">
                <a:solidFill>
                  <a:srgbClr val="032C6B"/>
                </a:solidFill>
                <a:latin typeface="Arial"/>
                <a:cs typeface="Arial"/>
              </a:rPr>
              <a:t>ю</a:t>
            </a:r>
            <a:r>
              <a:rPr sz="1800" b="1" spc="-45" dirty="0">
                <a:solidFill>
                  <a:srgbClr val="032C6B"/>
                </a:solidFill>
                <a:latin typeface="Arial"/>
                <a:cs typeface="Arial"/>
              </a:rPr>
              <a:t>щ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ей</a:t>
            </a:r>
            <a:r>
              <a:rPr sz="1800" b="1" spc="4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ре</a:t>
            </a:r>
            <a:r>
              <a:rPr sz="1800" b="1" spc="-10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ы;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1000"/>
              </a:lnSpc>
              <a:buClr>
                <a:srgbClr val="032C6B"/>
              </a:buClr>
              <a:buFont typeface="Arial"/>
              <a:buChar char="•"/>
            </a:pPr>
            <a:endParaRPr sz="1000" dirty="0"/>
          </a:p>
          <a:p>
            <a:pPr>
              <a:lnSpc>
                <a:spcPts val="1000"/>
              </a:lnSpc>
              <a:buClr>
                <a:srgbClr val="032C6B"/>
              </a:buClr>
              <a:buFont typeface="Arial"/>
              <a:buChar char="•"/>
            </a:pPr>
            <a:endParaRPr sz="1000" dirty="0"/>
          </a:p>
          <a:p>
            <a:pPr>
              <a:lnSpc>
                <a:spcPts val="1000"/>
              </a:lnSpc>
              <a:buClr>
                <a:srgbClr val="032C6B"/>
              </a:buClr>
              <a:buFont typeface="Arial"/>
              <a:buChar char="•"/>
            </a:pPr>
            <a:endParaRPr sz="1000" dirty="0"/>
          </a:p>
          <a:p>
            <a:pPr>
              <a:lnSpc>
                <a:spcPts val="1300"/>
              </a:lnSpc>
              <a:spcBef>
                <a:spcPts val="23"/>
              </a:spcBef>
              <a:buClr>
                <a:srgbClr val="032C6B"/>
              </a:buClr>
              <a:buFont typeface="Arial"/>
              <a:buChar char="•"/>
            </a:pPr>
            <a:endParaRPr sz="1300" dirty="0"/>
          </a:p>
          <a:p>
            <a:pPr marL="299085" indent="-287020">
              <a:lnSpc>
                <a:spcPct val="100000"/>
              </a:lnSpc>
              <a:buClr>
                <a:srgbClr val="032C6B"/>
              </a:buClr>
              <a:buFont typeface="Arial"/>
              <a:buChar char="•"/>
              <a:tabLst>
                <a:tab pos="299085" algn="l"/>
              </a:tabLst>
            </a:pPr>
            <a:r>
              <a:rPr sz="1800" b="1" dirty="0">
                <a:solidFill>
                  <a:srgbClr val="032C6B"/>
                </a:solidFill>
                <a:latin typeface="Arial"/>
                <a:cs typeface="Arial"/>
              </a:rPr>
              <a:t>Пр</a:t>
            </a:r>
            <a:r>
              <a:rPr sz="1800" b="1" spc="-2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800" b="1" spc="-35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енный</a:t>
            </a:r>
            <a:r>
              <a:rPr sz="1800" b="1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800" b="1" spc="5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800" b="1" spc="-35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800" b="1" spc="-4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ль</a:t>
            </a:r>
            <a:r>
              <a:rPr sz="1800" b="1" spc="1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800" b="1" spc="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800" b="1" spc="-40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ляции</a:t>
            </a:r>
            <a:r>
              <a:rPr sz="1800" b="1" spc="1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вре</a:t>
            </a:r>
            <a:r>
              <a:rPr sz="1800" b="1" spc="-10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800" b="1" spc="-35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800" b="1" spc="-1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800" b="1" spc="5" dirty="0">
                <a:solidFill>
                  <a:srgbClr val="032C6B"/>
                </a:solidFill>
                <a:latin typeface="Arial"/>
                <a:cs typeface="Arial"/>
              </a:rPr>
              <a:t>я</a:t>
            </a:r>
            <a:r>
              <a:rPr sz="1800" b="1" spc="0" dirty="0">
                <a:solidFill>
                  <a:srgbClr val="032C6B"/>
                </a:solidFill>
                <a:latin typeface="Arial"/>
                <a:cs typeface="Arial"/>
              </a:rPr>
              <a:t>;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ts val="1000"/>
              </a:lnSpc>
              <a:buClr>
                <a:srgbClr val="032C6B"/>
              </a:buClr>
              <a:buFont typeface="Arial"/>
              <a:buChar char="•"/>
            </a:pPr>
            <a:endParaRPr sz="1000" dirty="0"/>
          </a:p>
          <a:p>
            <a:pPr>
              <a:lnSpc>
                <a:spcPts val="1000"/>
              </a:lnSpc>
              <a:buClr>
                <a:srgbClr val="032C6B"/>
              </a:buClr>
              <a:buFont typeface="Arial"/>
              <a:buChar char="•"/>
            </a:pPr>
            <a:endParaRPr sz="1000" dirty="0"/>
          </a:p>
          <a:p>
            <a:pPr>
              <a:lnSpc>
                <a:spcPts val="1000"/>
              </a:lnSpc>
              <a:buClr>
                <a:srgbClr val="032C6B"/>
              </a:buClr>
              <a:buFont typeface="Arial"/>
              <a:buChar char="•"/>
            </a:pPr>
            <a:endParaRPr sz="1000" dirty="0"/>
          </a:p>
          <a:p>
            <a:pPr>
              <a:lnSpc>
                <a:spcPts val="1300"/>
              </a:lnSpc>
              <a:spcBef>
                <a:spcPts val="21"/>
              </a:spcBef>
              <a:buClr>
                <a:srgbClr val="032C6B"/>
              </a:buClr>
            </a:pPr>
            <a:endParaRPr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32C6B"/>
              </a:buClr>
              <a:buFont typeface="Arial"/>
              <a:buChar char="•"/>
              <a:tabLst>
                <a:tab pos="354965" algn="l"/>
              </a:tabLst>
            </a:pPr>
            <a:r>
              <a:rPr sz="1400" b="1" spc="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b="1" spc="-1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пови</a:t>
            </a:r>
            <a:r>
              <a:rPr sz="1400" b="1" spc="-35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b="1" spc="-85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си</a:t>
            </a:r>
            <a:r>
              <a:rPr sz="1400" b="1" spc="5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™</a:t>
            </a:r>
            <a:r>
              <a:rPr sz="1400" b="1" spc="1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–</a:t>
            </a:r>
            <a:r>
              <a:rPr sz="1400" b="1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жи</a:t>
            </a:r>
            <a:r>
              <a:rPr sz="1400" b="1" spc="-25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b="1" spc="-1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й</a:t>
            </a:r>
            <a:r>
              <a:rPr sz="1400" b="1" spc="-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b="1" spc="-3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b="1" spc="5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400" b="1" spc="-50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b="1" spc="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endParaRPr sz="1400">
              <a:latin typeface="Arial"/>
              <a:cs typeface="Arial"/>
            </a:endParaRPr>
          </a:p>
          <a:p>
            <a:pPr marL="756285" marR="12700" lvl="1" indent="-287020" algn="just">
              <a:lnSpc>
                <a:spcPct val="150000"/>
              </a:lnSpc>
              <a:spcBef>
                <a:spcPts val="335"/>
              </a:spcBef>
              <a:buClr>
                <a:srgbClr val="032C6B"/>
              </a:buClr>
              <a:buFont typeface="Arial"/>
              <a:buChar char="–"/>
              <a:tabLst>
                <a:tab pos="756285" algn="l"/>
              </a:tabLst>
            </a:pPr>
            <a:r>
              <a:rPr sz="1400" dirty="0">
                <a:solidFill>
                  <a:srgbClr val="032C6B"/>
                </a:solidFill>
                <a:latin typeface="Arial"/>
                <a:cs typeface="Arial"/>
              </a:rPr>
              <a:t>Карпови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-30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ин  </a:t>
            </a:r>
            <a:r>
              <a:rPr sz="1400" spc="-6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400" spc="-35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-5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  </a:t>
            </a:r>
            <a:r>
              <a:rPr sz="1400" spc="-3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ер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ж</a:t>
            </a:r>
            <a:r>
              <a:rPr sz="1400" spc="-5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ть  </a:t>
            </a:r>
            <a:r>
              <a:rPr sz="1400" spc="-5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в  </a:t>
            </a:r>
            <a:r>
              <a:rPr sz="1400" spc="-4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ли  </a:t>
            </a:r>
            <a:r>
              <a:rPr sz="1400" spc="-5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  </a:t>
            </a:r>
            <a:r>
              <a:rPr sz="1400" spc="-5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ст</a:t>
            </a:r>
            <a:r>
              <a:rPr sz="1400" spc="-5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ч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ов  </a:t>
            </a:r>
            <a:r>
              <a:rPr sz="1400" spc="-4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а,  </a:t>
            </a:r>
            <a:r>
              <a:rPr sz="1400" spc="-4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ч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бы  </a:t>
            </a:r>
            <a:r>
              <a:rPr sz="1400" spc="-4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х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рани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ь ви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-30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сн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ые </a:t>
            </a:r>
            <a:r>
              <a:rPr sz="1400" spc="-16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ан</a:t>
            </a:r>
            <a:r>
              <a:rPr sz="1400" spc="-55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лы </a:t>
            </a:r>
            <a:r>
              <a:rPr sz="1400" spc="-15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акти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ны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и </a:t>
            </a:r>
            <a:r>
              <a:rPr sz="1400" spc="-16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и </a:t>
            </a:r>
            <a:r>
              <a:rPr sz="1400" spc="-16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эффект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вными </a:t>
            </a:r>
            <a:r>
              <a:rPr sz="1400" spc="-16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 </a:t>
            </a:r>
            <a:r>
              <a:rPr sz="1400" spc="-17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1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0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0%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. </a:t>
            </a:r>
            <a:r>
              <a:rPr sz="1400" spc="-16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Пр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и </a:t>
            </a:r>
            <a:r>
              <a:rPr sz="1400" spc="-16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рав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ьных </a:t>
            </a:r>
            <a:r>
              <a:rPr sz="1400" spc="-17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ови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я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х 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х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ра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ия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400" spc="-25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1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ж</a:t>
            </a:r>
            <a:r>
              <a:rPr sz="1400" spc="-5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-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х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раниться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-5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чен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2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-5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-155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lvl="1">
              <a:lnSpc>
                <a:spcPts val="1000"/>
              </a:lnSpc>
              <a:buClr>
                <a:srgbClr val="032C6B"/>
              </a:buClr>
              <a:buFont typeface="Arial"/>
              <a:buChar char="–"/>
            </a:pPr>
            <a:endParaRPr sz="1000"/>
          </a:p>
          <a:p>
            <a:pPr lvl="1">
              <a:lnSpc>
                <a:spcPts val="1000"/>
              </a:lnSpc>
              <a:buClr>
                <a:srgbClr val="032C6B"/>
              </a:buClr>
              <a:buFont typeface="Arial"/>
              <a:buChar char="–"/>
            </a:pPr>
            <a:endParaRPr sz="1000"/>
          </a:p>
          <a:p>
            <a:pPr lvl="1">
              <a:lnSpc>
                <a:spcPts val="1000"/>
              </a:lnSpc>
              <a:buClr>
                <a:srgbClr val="032C6B"/>
              </a:buClr>
              <a:buFont typeface="Arial"/>
              <a:buChar char="–"/>
            </a:pPr>
            <a:endParaRPr sz="1000"/>
          </a:p>
          <a:p>
            <a:pPr lvl="1">
              <a:lnSpc>
                <a:spcPts val="1000"/>
              </a:lnSpc>
              <a:spcBef>
                <a:spcPts val="34"/>
              </a:spcBef>
              <a:buClr>
                <a:srgbClr val="032C6B"/>
              </a:buClr>
              <a:buFont typeface="Arial"/>
              <a:buChar char="–"/>
            </a:pPr>
            <a:endParaRPr sz="1000"/>
          </a:p>
          <a:p>
            <a:pPr marL="355600" indent="-342900">
              <a:lnSpc>
                <a:spcPct val="100000"/>
              </a:lnSpc>
              <a:buClr>
                <a:srgbClr val="032C6B"/>
              </a:buClr>
              <a:buFont typeface="Arial"/>
              <a:buChar char="•"/>
              <a:tabLst>
                <a:tab pos="354965" algn="l"/>
              </a:tabLst>
            </a:pPr>
            <a:r>
              <a:rPr sz="1400" b="1" spc="-1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b="1" spc="-4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х</a:t>
            </a:r>
            <a:r>
              <a:rPr sz="1400" b="1" spc="-1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ане</a:t>
            </a:r>
            <a:r>
              <a:rPr sz="1400" b="1" spc="5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ие</a:t>
            </a:r>
            <a:r>
              <a:rPr sz="1400" b="1" spc="-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b="1" spc="-25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b="1" spc="-1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йс</a:t>
            </a:r>
            <a:r>
              <a:rPr sz="1400" b="1" spc="-2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b="1" spc="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при</a:t>
            </a:r>
            <a:r>
              <a:rPr sz="1400" b="1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хра</a:t>
            </a:r>
            <a:r>
              <a:rPr sz="1400" b="1" spc="5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b="1" spc="5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ии</a:t>
            </a:r>
            <a:endParaRPr sz="1400">
              <a:latin typeface="Arial"/>
              <a:cs typeface="Arial"/>
            </a:endParaRPr>
          </a:p>
          <a:p>
            <a:pPr marL="756285" marR="12700" lvl="1" indent="-287020" algn="just">
              <a:lnSpc>
                <a:spcPct val="150000"/>
              </a:lnSpc>
              <a:spcBef>
                <a:spcPts val="335"/>
              </a:spcBef>
              <a:buClr>
                <a:srgbClr val="032C6B"/>
              </a:buClr>
              <a:buFont typeface="Arial"/>
              <a:buChar char="–"/>
              <a:tabLst>
                <a:tab pos="756285" algn="l"/>
              </a:tabLst>
            </a:pPr>
            <a:r>
              <a:rPr sz="1400" spc="-9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ем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ер</a:t>
            </a:r>
            <a:r>
              <a:rPr sz="1400" spc="-3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15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-30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ра </a:t>
            </a:r>
            <a:r>
              <a:rPr sz="1400" spc="-1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выше </a:t>
            </a:r>
            <a:r>
              <a:rPr sz="1400" spc="-1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2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5 </a:t>
            </a:r>
            <a:r>
              <a:rPr sz="1400" spc="-10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MS PGothic"/>
                <a:cs typeface="MS PGothic"/>
              </a:rPr>
              <a:t>°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С </a:t>
            </a:r>
            <a:r>
              <a:rPr sz="1400" spc="-114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я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я</a:t>
            </a:r>
            <a:r>
              <a:rPr sz="1400" spc="-5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я </a:t>
            </a:r>
            <a:r>
              <a:rPr sz="1400" spc="-1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кр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ч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ой </a:t>
            </a:r>
            <a:r>
              <a:rPr sz="1400" spc="-1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я </a:t>
            </a:r>
            <a:r>
              <a:rPr sz="1400" spc="-114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х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ране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я </a:t>
            </a:r>
            <a:r>
              <a:rPr sz="1400" spc="-114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Карп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ви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-30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ин</a:t>
            </a:r>
            <a:r>
              <a:rPr sz="1400" spc="-2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™. </a:t>
            </a:r>
            <a:r>
              <a:rPr sz="1400" spc="-10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В 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аких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ов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ия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х</a:t>
            </a:r>
            <a:r>
              <a:rPr sz="1400" spc="1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ре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ар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х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раня</a:t>
            </a:r>
            <a:r>
              <a:rPr sz="1400" spc="-5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-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эффект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вно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ть</a:t>
            </a:r>
            <a:r>
              <a:rPr sz="1400" spc="-3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-5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чен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ес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я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ца.</a:t>
            </a:r>
            <a:endParaRPr sz="1400">
              <a:latin typeface="Arial"/>
              <a:cs typeface="Arial"/>
            </a:endParaRPr>
          </a:p>
          <a:p>
            <a:pPr marL="756285" marR="12700" lvl="1" indent="-287020" algn="just">
              <a:lnSpc>
                <a:spcPct val="150000"/>
              </a:lnSpc>
              <a:spcBef>
                <a:spcPts val="335"/>
              </a:spcBef>
              <a:buClr>
                <a:srgbClr val="032C6B"/>
              </a:buClr>
              <a:buFont typeface="Arial"/>
              <a:buChar char="–"/>
              <a:tabLst>
                <a:tab pos="756285" algn="l"/>
                <a:tab pos="1131570" algn="l"/>
              </a:tabLst>
            </a:pPr>
            <a:r>
              <a:rPr sz="1400" spc="-90" dirty="0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убо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ое</a:t>
            </a:r>
            <a:r>
              <a:rPr sz="1400" spc="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з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ра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ж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ан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3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я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я</a:t>
            </a:r>
            <a:r>
              <a:rPr sz="1400" spc="-5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ся</a:t>
            </a:r>
            <a:r>
              <a:rPr sz="1400" spc="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чшим</a:t>
            </a:r>
            <a:r>
              <a:rPr sz="1400" spc="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400" spc="-5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-3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дом с</a:t>
            </a:r>
            <a:r>
              <a:rPr sz="1400" spc="-3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х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ране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я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,</a:t>
            </a:r>
            <a:r>
              <a:rPr sz="1400" spc="4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ли</a:t>
            </a:r>
            <a:r>
              <a:rPr sz="1400" spc="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400" spc="-25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3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ж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н 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х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ра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ить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я</a:t>
            </a:r>
            <a:r>
              <a:rPr sz="1400" spc="15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16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-6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ч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ни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18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ит</a:t>
            </a:r>
            <a:r>
              <a:rPr sz="1400" spc="-6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ь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но</a:t>
            </a:r>
            <a:r>
              <a:rPr sz="1400" spc="-35" dirty="0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15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ер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да</a:t>
            </a:r>
            <a:r>
              <a:rPr sz="1400" spc="15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(до</a:t>
            </a:r>
            <a:r>
              <a:rPr sz="1400" spc="15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2</a:t>
            </a:r>
            <a:r>
              <a:rPr sz="1400" spc="17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-5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15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17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400" spc="-5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ты</a:t>
            </a:r>
            <a:r>
              <a:rPr sz="1400" spc="17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ро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з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ва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,</a:t>
            </a:r>
            <a:r>
              <a:rPr sz="1400" spc="18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30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-3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за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ной 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	</a:t>
            </a:r>
            <a:r>
              <a:rPr sz="1400" spc="-35" dirty="0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5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лыш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   </a:t>
            </a:r>
            <a:r>
              <a:rPr sz="1400" spc="-16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тыл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).   </a:t>
            </a:r>
            <a:r>
              <a:rPr sz="1400" spc="-16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Пр</a:t>
            </a:r>
            <a:r>
              <a:rPr sz="1400" spc="-5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400" spc="-25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   </a:t>
            </a:r>
            <a:r>
              <a:rPr sz="1400" spc="-15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400" spc="-5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ж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ен   </a:t>
            </a:r>
            <a:r>
              <a:rPr sz="1400" spc="-17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бы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ь   </a:t>
            </a:r>
            <a:r>
              <a:rPr sz="1400" spc="-18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-3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з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ж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ен   </a:t>
            </a:r>
            <a:r>
              <a:rPr sz="1400" spc="-16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ри   </a:t>
            </a:r>
            <a:r>
              <a:rPr sz="1400" spc="-17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мп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ер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15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-30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 ок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ж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ю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щ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ей </a:t>
            </a:r>
            <a:r>
              <a:rPr sz="1400" spc="-10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ы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. </a:t>
            </a:r>
            <a:r>
              <a:rPr sz="1400" spc="-8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рпови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-30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ин </a:t>
            </a:r>
            <a:r>
              <a:rPr sz="1400" spc="-10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ж</a:t>
            </a:r>
            <a:r>
              <a:rPr sz="1400" spc="-6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 </a:t>
            </a:r>
            <a:r>
              <a:rPr sz="1400" spc="-8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ы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ь </a:t>
            </a:r>
            <a:r>
              <a:rPr sz="1400" spc="-10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ра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з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ро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жен </a:t>
            </a:r>
            <a:r>
              <a:rPr sz="1400" spc="-8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и </a:t>
            </a:r>
            <a:r>
              <a:rPr sz="1400" spc="-10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за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-3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жен </a:t>
            </a:r>
            <a:r>
              <a:rPr sz="1400" spc="-8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ес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ь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 р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з.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1305" y="228091"/>
            <a:ext cx="6650355" cy="604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spc="-215" dirty="0">
                <a:solidFill>
                  <a:srgbClr val="002562"/>
                </a:solidFill>
                <a:latin typeface="Arial"/>
                <a:cs typeface="Arial"/>
              </a:rPr>
              <a:t>Р</a:t>
            </a:r>
            <a:r>
              <a:rPr sz="4000" spc="-25" dirty="0">
                <a:solidFill>
                  <a:srgbClr val="002562"/>
                </a:solidFill>
                <a:latin typeface="Arial"/>
                <a:cs typeface="Arial"/>
              </a:rPr>
              <a:t>е</a:t>
            </a:r>
            <a:r>
              <a:rPr sz="4000" spc="20" dirty="0">
                <a:solidFill>
                  <a:srgbClr val="002562"/>
                </a:solidFill>
                <a:latin typeface="Arial"/>
                <a:cs typeface="Arial"/>
              </a:rPr>
              <a:t>к</a:t>
            </a:r>
            <a:r>
              <a:rPr sz="4000" spc="-25" dirty="0">
                <a:solidFill>
                  <a:srgbClr val="002562"/>
                </a:solidFill>
                <a:latin typeface="Arial"/>
                <a:cs typeface="Arial"/>
              </a:rPr>
              <a:t>оменд</a:t>
            </a:r>
            <a:r>
              <a:rPr sz="4000" spc="-45" dirty="0">
                <a:solidFill>
                  <a:srgbClr val="002562"/>
                </a:solidFill>
                <a:latin typeface="Arial"/>
                <a:cs typeface="Arial"/>
              </a:rPr>
              <a:t>а</a:t>
            </a:r>
            <a:r>
              <a:rPr sz="4000" spc="-25" dirty="0">
                <a:solidFill>
                  <a:srgbClr val="002562"/>
                </a:solidFill>
                <a:latin typeface="Arial"/>
                <a:cs typeface="Arial"/>
              </a:rPr>
              <a:t>ции</a:t>
            </a:r>
            <a:r>
              <a:rPr sz="4000" spc="30" dirty="0">
                <a:solidFill>
                  <a:srgbClr val="002562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002562"/>
                </a:solidFill>
                <a:latin typeface="Arial"/>
                <a:cs typeface="Arial"/>
              </a:rPr>
              <a:t>по</a:t>
            </a:r>
            <a:r>
              <a:rPr sz="4000" spc="-5" dirty="0">
                <a:solidFill>
                  <a:srgbClr val="002562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002562"/>
                </a:solidFill>
                <a:latin typeface="Arial"/>
                <a:cs typeface="Arial"/>
              </a:rPr>
              <a:t>хранению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www.arystalifescience.ru</a:t>
            </a: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7557190" cy="476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428596" y="349250"/>
            <a:ext cx="8072494" cy="365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12494">
              <a:lnSpc>
                <a:spcPct val="100000"/>
              </a:lnSpc>
            </a:pPr>
            <a:r>
              <a:rPr sz="4000" spc="-210" dirty="0">
                <a:solidFill>
                  <a:srgbClr val="002562"/>
                </a:solidFill>
                <a:latin typeface="Arial"/>
                <a:cs typeface="Arial"/>
              </a:rPr>
              <a:t>Р</a:t>
            </a:r>
            <a:r>
              <a:rPr sz="4000" spc="-25" dirty="0">
                <a:solidFill>
                  <a:srgbClr val="002562"/>
                </a:solidFill>
                <a:latin typeface="Arial"/>
                <a:cs typeface="Arial"/>
              </a:rPr>
              <a:t>е</a:t>
            </a:r>
            <a:r>
              <a:rPr sz="4000" spc="-110" dirty="0">
                <a:solidFill>
                  <a:srgbClr val="002562"/>
                </a:solidFill>
                <a:latin typeface="Arial"/>
                <a:cs typeface="Arial"/>
              </a:rPr>
              <a:t>г</a:t>
            </a:r>
            <a:r>
              <a:rPr sz="4000" spc="-25" dirty="0">
                <a:solidFill>
                  <a:srgbClr val="002562"/>
                </a:solidFill>
                <a:latin typeface="Arial"/>
                <a:cs typeface="Arial"/>
              </a:rPr>
              <a:t>ламент</a:t>
            </a:r>
            <a:r>
              <a:rPr sz="4000" spc="35" dirty="0">
                <a:solidFill>
                  <a:srgbClr val="002562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002562"/>
                </a:solidFill>
                <a:latin typeface="Arial"/>
                <a:cs typeface="Arial"/>
              </a:rPr>
              <a:t>прим</a:t>
            </a:r>
            <a:r>
              <a:rPr sz="4000" spc="-40" dirty="0">
                <a:solidFill>
                  <a:srgbClr val="002562"/>
                </a:solidFill>
                <a:latin typeface="Arial"/>
                <a:cs typeface="Arial"/>
              </a:rPr>
              <a:t>е</a:t>
            </a:r>
            <a:r>
              <a:rPr sz="4000" spc="-25" dirty="0">
                <a:solidFill>
                  <a:srgbClr val="002562"/>
                </a:solidFill>
                <a:latin typeface="Arial"/>
                <a:cs typeface="Arial"/>
              </a:rPr>
              <a:t>нения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27846" y="6155709"/>
            <a:ext cx="1686189" cy="458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85918" y="1087882"/>
            <a:ext cx="5500726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040" algn="ctr">
              <a:lnSpc>
                <a:spcPct val="100000"/>
              </a:lnSpc>
            </a:pPr>
            <a:r>
              <a:rPr sz="4400" spc="-2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КАСУМИН </a:t>
            </a:r>
            <a:r>
              <a:rPr sz="44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2Л,</a:t>
            </a:r>
            <a:r>
              <a:rPr sz="44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4400" spc="-1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ВР</a:t>
            </a:r>
            <a:endParaRPr sz="440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</a:pPr>
            <a:r>
              <a:rPr sz="2800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(касугамицин 20</a:t>
            </a:r>
            <a:r>
              <a:rPr sz="2800" spc="1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800" spc="-5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г/л)</a:t>
            </a:r>
            <a:endParaRPr sz="2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7930" y="3929066"/>
            <a:ext cx="6780218" cy="938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Системный фунгицид</a:t>
            </a:r>
            <a:r>
              <a:rPr sz="2800" b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(бактерицид)</a:t>
            </a:r>
            <a:endParaRPr sz="2800" dirty="0">
              <a:solidFill>
                <a:srgbClr val="FF0000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75"/>
              </a:spcBef>
              <a:tabLst>
                <a:tab pos="4892040" algn="l"/>
              </a:tabLst>
            </a:pP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для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борьбы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Arial"/>
                <a:cs typeface="Arial"/>
              </a:rPr>
              <a:t>бактериозами</a:t>
            </a:r>
            <a:endParaRPr sz="28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8216" y="236982"/>
            <a:ext cx="6550659" cy="784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09420">
              <a:lnSpc>
                <a:spcPct val="100000"/>
              </a:lnSpc>
            </a:pPr>
            <a:r>
              <a:rPr sz="4000" spc="-30">
                <a:solidFill>
                  <a:srgbClr val="002562"/>
                </a:solidFill>
                <a:latin typeface="Arial"/>
                <a:cs typeface="Arial"/>
              </a:rPr>
              <a:t>Общая</a:t>
            </a:r>
            <a:r>
              <a:rPr sz="4000" spc="-5">
                <a:solidFill>
                  <a:srgbClr val="002562"/>
                </a:solidFill>
                <a:latin typeface="Arial"/>
                <a:cs typeface="Arial"/>
              </a:rPr>
              <a:t> </a:t>
            </a:r>
            <a:r>
              <a:rPr sz="4000" spc="-25">
                <a:solidFill>
                  <a:srgbClr val="002562"/>
                </a:solidFill>
                <a:latin typeface="Arial"/>
                <a:cs typeface="Arial"/>
              </a:rPr>
              <a:t>информация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8216" y="1285259"/>
            <a:ext cx="8074025" cy="4858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3675" indent="-181610">
              <a:buClr>
                <a:srgbClr val="032C6B"/>
              </a:buClr>
              <a:buFont typeface="Arial"/>
              <a:buChar char="•"/>
              <a:tabLst>
                <a:tab pos="193675" algn="l"/>
              </a:tabLst>
            </a:pPr>
            <a:r>
              <a:rPr lang="ru-RU" sz="1200" b="1" spc="5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lang="ru-RU" sz="1200" b="1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lang="ru-RU" sz="1200" b="1" spc="-10" dirty="0">
                <a:solidFill>
                  <a:srgbClr val="032C6B"/>
                </a:solidFill>
                <a:latin typeface="Arial"/>
                <a:cs typeface="Arial"/>
              </a:rPr>
              <a:t>й</a:t>
            </a:r>
            <a:r>
              <a:rPr lang="ru-RU" sz="1200" b="1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lang="ru-RU" sz="1200" b="1" spc="-15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lang="ru-RU" sz="1200" b="1" spc="-3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lang="ru-RU" sz="1200" b="1" spc="-35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lang="ru-RU" sz="1200" b="1" spc="-5" dirty="0">
                <a:solidFill>
                  <a:srgbClr val="032C6B"/>
                </a:solidFill>
                <a:latin typeface="Arial"/>
                <a:cs typeface="Arial"/>
              </a:rPr>
              <a:t>ю</a:t>
            </a:r>
            <a:r>
              <a:rPr lang="ru-RU" sz="1200" b="1" spc="-20" dirty="0">
                <a:solidFill>
                  <a:srgbClr val="032C6B"/>
                </a:solidFill>
                <a:latin typeface="Arial"/>
                <a:cs typeface="Arial"/>
              </a:rPr>
              <a:t>щ</a:t>
            </a:r>
            <a:r>
              <a:rPr lang="ru-RU" sz="1200" b="1" dirty="0">
                <a:solidFill>
                  <a:srgbClr val="032C6B"/>
                </a:solidFill>
                <a:latin typeface="Arial"/>
                <a:cs typeface="Arial"/>
              </a:rPr>
              <a:t>ее</a:t>
            </a:r>
            <a:r>
              <a:rPr lang="ru-RU" sz="1200" b="1" spc="3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lang="ru-RU" sz="1200" b="1" spc="-2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lang="ru-RU" sz="1200" b="1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lang="ru-RU" sz="1200" b="1" spc="-20" dirty="0">
                <a:solidFill>
                  <a:srgbClr val="032C6B"/>
                </a:solidFill>
                <a:latin typeface="Arial"/>
                <a:cs typeface="Arial"/>
              </a:rPr>
              <a:t>щ</a:t>
            </a:r>
            <a:r>
              <a:rPr lang="ru-RU" sz="1200" b="1" spc="-1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lang="ru-RU" sz="1200" b="1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lang="ru-RU" sz="1200" b="1" spc="-15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lang="ru-RU" sz="1200" b="1" spc="-2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lang="ru-RU" sz="1200" b="1" dirty="0">
                <a:solidFill>
                  <a:srgbClr val="032C6B"/>
                </a:solidFill>
                <a:latin typeface="Arial"/>
                <a:cs typeface="Arial"/>
              </a:rPr>
              <a:t>о:</a:t>
            </a:r>
            <a:r>
              <a:rPr lang="ru-RU" sz="1200" b="1" spc="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lang="ru-RU" sz="1200" spc="25" dirty="0" err="1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lang="ru-RU" sz="1200" dirty="0" err="1">
                <a:solidFill>
                  <a:srgbClr val="032C6B"/>
                </a:solidFill>
                <a:latin typeface="Arial"/>
                <a:cs typeface="Arial"/>
              </a:rPr>
              <a:t>ас</a:t>
            </a:r>
            <a:r>
              <a:rPr lang="ru-RU" sz="1200" spc="-15" dirty="0" err="1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lang="ru-RU" sz="1200" spc="-30" dirty="0" err="1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lang="ru-RU" sz="1200" dirty="0" err="1">
                <a:solidFill>
                  <a:srgbClr val="032C6B"/>
                </a:solidFill>
                <a:latin typeface="Arial"/>
                <a:cs typeface="Arial"/>
              </a:rPr>
              <a:t>ами</a:t>
            </a:r>
            <a:r>
              <a:rPr lang="ru-RU" sz="1200" spc="-5" dirty="0" err="1">
                <a:solidFill>
                  <a:srgbClr val="032C6B"/>
                </a:solidFill>
                <a:latin typeface="Arial"/>
                <a:cs typeface="Arial"/>
              </a:rPr>
              <a:t>ц</a:t>
            </a:r>
            <a:r>
              <a:rPr lang="ru-RU" sz="1200" dirty="0" err="1">
                <a:solidFill>
                  <a:srgbClr val="032C6B"/>
                </a:solidFill>
                <a:latin typeface="Arial"/>
                <a:cs typeface="Arial"/>
              </a:rPr>
              <a:t>ин</a:t>
            </a:r>
            <a:endParaRPr lang="ru-RU" sz="1200" dirty="0">
              <a:latin typeface="Arial"/>
              <a:cs typeface="Arial"/>
            </a:endParaRPr>
          </a:p>
          <a:p>
            <a:pPr marL="193675" indent="-181610">
              <a:lnSpc>
                <a:spcPct val="100000"/>
              </a:lnSpc>
              <a:buClr>
                <a:srgbClr val="032C6B"/>
              </a:buClr>
              <a:buFont typeface="Arial"/>
              <a:buChar char="•"/>
              <a:tabLst>
                <a:tab pos="193675" algn="l"/>
              </a:tabLst>
            </a:pPr>
            <a:endParaRPr lang="ru-RU" sz="1200" b="1" dirty="0">
              <a:solidFill>
                <a:srgbClr val="032C6B"/>
              </a:solidFill>
              <a:latin typeface="Arial"/>
              <a:cs typeface="Arial"/>
            </a:endParaRPr>
          </a:p>
          <a:p>
            <a:pPr marL="193675" indent="-181610">
              <a:lnSpc>
                <a:spcPct val="100000"/>
              </a:lnSpc>
              <a:buClr>
                <a:srgbClr val="032C6B"/>
              </a:buClr>
              <a:buFont typeface="Arial"/>
              <a:buChar char="•"/>
              <a:tabLst>
                <a:tab pos="193675" algn="l"/>
              </a:tabLst>
            </a:pPr>
            <a:r>
              <a:rPr sz="1200" b="1" dirty="0" err="1">
                <a:solidFill>
                  <a:srgbClr val="032C6B"/>
                </a:solidFill>
                <a:latin typeface="Arial"/>
                <a:cs typeface="Arial"/>
              </a:rPr>
              <a:t>Х</a:t>
            </a:r>
            <a:r>
              <a:rPr sz="1200" b="1" spc="-10" dirty="0" err="1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200" b="1" spc="-15" dirty="0" err="1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200" b="1" spc="-10" dirty="0" err="1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200" b="1" spc="0" dirty="0" err="1">
                <a:solidFill>
                  <a:srgbClr val="032C6B"/>
                </a:solidFill>
                <a:latin typeface="Arial"/>
                <a:cs typeface="Arial"/>
              </a:rPr>
              <a:t>ч</a:t>
            </a:r>
            <a:r>
              <a:rPr sz="1200" b="1" spc="-10" dirty="0" err="1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b="1" spc="0" dirty="0" err="1">
                <a:solidFill>
                  <a:srgbClr val="032C6B"/>
                </a:solidFill>
                <a:latin typeface="Arial"/>
                <a:cs typeface="Arial"/>
              </a:rPr>
              <a:t>ск</a:t>
            </a:r>
            <a:r>
              <a:rPr sz="1200" b="1" spc="-10" dirty="0" err="1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200" b="1" spc="0" dirty="0" err="1">
                <a:solidFill>
                  <a:srgbClr val="032C6B"/>
                </a:solidFill>
                <a:latin typeface="Arial"/>
                <a:cs typeface="Arial"/>
              </a:rPr>
              <a:t>й</a:t>
            </a:r>
            <a:r>
              <a:rPr sz="1200" b="1" spc="10" dirty="0">
                <a:solidFill>
                  <a:srgbClr val="032C6B"/>
                </a:solidFill>
                <a:latin typeface="Arial"/>
                <a:cs typeface="Arial"/>
              </a:rPr>
              <a:t> к</a:t>
            </a:r>
            <a:r>
              <a:rPr sz="1200" b="1" spc="0" dirty="0">
                <a:solidFill>
                  <a:srgbClr val="032C6B"/>
                </a:solidFill>
                <a:latin typeface="Arial"/>
                <a:cs typeface="Arial"/>
              </a:rPr>
              <a:t>лас</a:t>
            </a:r>
            <a:r>
              <a:rPr sz="1200" b="1" spc="5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200" b="1" spc="0" dirty="0">
                <a:solidFill>
                  <a:srgbClr val="032C6B"/>
                </a:solidFill>
                <a:latin typeface="Arial"/>
                <a:cs typeface="Arial"/>
              </a:rPr>
              <a:t>:</a:t>
            </a:r>
            <a:r>
              <a:rPr sz="1200" b="1" spc="-3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амино</a:t>
            </a:r>
            <a:r>
              <a:rPr sz="1200" spc="-30" dirty="0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200" spc="10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зи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ы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30"/>
              </a:spcBef>
              <a:buClr>
                <a:srgbClr val="032C6B"/>
              </a:buClr>
              <a:buFont typeface="Arial"/>
              <a:buChar char="•"/>
            </a:pPr>
            <a:endParaRPr sz="850" dirty="0"/>
          </a:p>
          <a:p>
            <a:pPr marL="193675" indent="-181610">
              <a:lnSpc>
                <a:spcPct val="100000"/>
              </a:lnSpc>
              <a:buClr>
                <a:srgbClr val="032C6B"/>
              </a:buClr>
              <a:buFont typeface="Arial"/>
              <a:buChar char="•"/>
              <a:tabLst>
                <a:tab pos="193675" algn="l"/>
              </a:tabLst>
            </a:pPr>
            <a:r>
              <a:rPr sz="1200" b="1" spc="-20" dirty="0" err="1">
                <a:solidFill>
                  <a:srgbClr val="032C6B"/>
                </a:solidFill>
                <a:latin typeface="Arial"/>
                <a:cs typeface="Arial"/>
              </a:rPr>
              <a:t>Ф</a:t>
            </a:r>
            <a:r>
              <a:rPr sz="1200" b="1" spc="0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b="1" spc="-15" dirty="0" err="1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200" b="1" spc="-25" dirty="0" err="1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200" b="1" spc="-45" dirty="0" err="1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200" b="1" spc="0" dirty="0" err="1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200" b="1" spc="-5" dirty="0" err="1">
                <a:solidFill>
                  <a:srgbClr val="032C6B"/>
                </a:solidFill>
                <a:latin typeface="Arial"/>
                <a:cs typeface="Arial"/>
              </a:rPr>
              <a:t>я</a:t>
            </a:r>
            <a:r>
              <a:rPr sz="1200" b="1" spc="-10" dirty="0" err="1">
                <a:solidFill>
                  <a:srgbClr val="032C6B"/>
                </a:solidFill>
                <a:latin typeface="Arial"/>
                <a:cs typeface="Arial"/>
              </a:rPr>
              <a:t>ц</a:t>
            </a:r>
            <a:r>
              <a:rPr sz="1200" b="1" spc="0" dirty="0" err="1">
                <a:solidFill>
                  <a:srgbClr val="032C6B"/>
                </a:solidFill>
                <a:latin typeface="Arial"/>
                <a:cs typeface="Arial"/>
              </a:rPr>
              <a:t>ия</a:t>
            </a:r>
            <a:r>
              <a:rPr sz="1200" b="1" spc="0" dirty="0">
                <a:solidFill>
                  <a:srgbClr val="032C6B"/>
                </a:solidFill>
                <a:latin typeface="Arial"/>
                <a:cs typeface="Arial"/>
              </a:rPr>
              <a:t>:</a:t>
            </a:r>
            <a:r>
              <a:rPr sz="1200" b="1" spc="5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003D7E"/>
                </a:solidFill>
              </a:rPr>
              <a:t>Основным действующим веществом </a:t>
            </a:r>
            <a:r>
              <a:rPr lang="ru-RU" sz="1200" dirty="0" err="1">
                <a:solidFill>
                  <a:srgbClr val="003D7E"/>
                </a:solidFill>
              </a:rPr>
              <a:t>Каcумина</a:t>
            </a:r>
            <a:r>
              <a:rPr lang="ru-RU" sz="1200" dirty="0">
                <a:solidFill>
                  <a:srgbClr val="003D7E"/>
                </a:solidFill>
              </a:rPr>
              <a:t> выступают продукты грибковых ферментаций, которые содержатся в количестве 20 г/л.</a:t>
            </a:r>
            <a:endParaRPr sz="850" dirty="0">
              <a:solidFill>
                <a:srgbClr val="003D7E"/>
              </a:solidFill>
            </a:endParaRPr>
          </a:p>
          <a:p>
            <a:pPr>
              <a:lnSpc>
                <a:spcPts val="1000"/>
              </a:lnSpc>
              <a:buClr>
                <a:srgbClr val="032C6B"/>
              </a:buClr>
              <a:buFont typeface="Arial"/>
              <a:buChar char="•"/>
            </a:pPr>
            <a:endParaRPr sz="1000" dirty="0"/>
          </a:p>
          <a:p>
            <a:pPr marL="193675" indent="-181610">
              <a:lnSpc>
                <a:spcPct val="100000"/>
              </a:lnSpc>
              <a:buClr>
                <a:srgbClr val="032C6B"/>
              </a:buClr>
              <a:buFont typeface="Arial"/>
              <a:buChar char="•"/>
              <a:tabLst>
                <a:tab pos="193675" algn="l"/>
              </a:tabLst>
            </a:pPr>
            <a:r>
              <a:rPr sz="1200" b="1" dirty="0">
                <a:solidFill>
                  <a:srgbClr val="032C6B"/>
                </a:solidFill>
                <a:latin typeface="Arial"/>
                <a:cs typeface="Arial"/>
              </a:rPr>
              <a:t>Про</a:t>
            </a:r>
            <a:r>
              <a:rPr sz="1200" b="1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200" b="1" spc="0" dirty="0">
                <a:solidFill>
                  <a:srgbClr val="032C6B"/>
                </a:solidFill>
                <a:latin typeface="Arial"/>
                <a:cs typeface="Arial"/>
              </a:rPr>
              <a:t>з</a:t>
            </a:r>
            <a:r>
              <a:rPr sz="1200" b="1" spc="-15" dirty="0">
                <a:solidFill>
                  <a:srgbClr val="032C6B"/>
                </a:solidFill>
                <a:latin typeface="Arial"/>
                <a:cs typeface="Arial"/>
              </a:rPr>
              <a:t>во</a:t>
            </a:r>
            <a:r>
              <a:rPr sz="1200" b="1" spc="-10" dirty="0">
                <a:solidFill>
                  <a:srgbClr val="032C6B"/>
                </a:solidFill>
                <a:latin typeface="Arial"/>
                <a:cs typeface="Arial"/>
              </a:rPr>
              <a:t>ди</a:t>
            </a:r>
            <a:r>
              <a:rPr sz="1200" b="1" spc="-15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200" b="1" spc="0" dirty="0">
                <a:solidFill>
                  <a:srgbClr val="032C6B"/>
                </a:solidFill>
                <a:latin typeface="Arial"/>
                <a:cs typeface="Arial"/>
              </a:rPr>
              <a:t>ел</a:t>
            </a:r>
            <a:r>
              <a:rPr sz="1200" b="1" spc="-5" dirty="0">
                <a:solidFill>
                  <a:srgbClr val="032C6B"/>
                </a:solidFill>
                <a:latin typeface="Arial"/>
                <a:cs typeface="Arial"/>
              </a:rPr>
              <a:t>ь</a:t>
            </a:r>
            <a:r>
              <a:rPr sz="1200" b="1" spc="0" dirty="0">
                <a:solidFill>
                  <a:srgbClr val="032C6B"/>
                </a:solidFill>
                <a:latin typeface="Arial"/>
                <a:cs typeface="Arial"/>
              </a:rPr>
              <a:t>:</a:t>
            </a:r>
            <a:r>
              <a:rPr sz="1200" b="1" spc="3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32C6B"/>
                </a:solidFill>
                <a:latin typeface="Arial"/>
                <a:cs typeface="Arial"/>
              </a:rPr>
              <a:t>Х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ок</a:t>
            </a:r>
            <a:r>
              <a:rPr sz="1200" spc="1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 К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еми</a:t>
            </a:r>
            <a:r>
              <a:rPr sz="1200" spc="2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ал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Индас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тр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200" spc="-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о., Л</a:t>
            </a:r>
            <a:r>
              <a:rPr sz="1200" spc="-35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,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Арис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-1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Ла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йф</a:t>
            </a:r>
            <a:r>
              <a:rPr sz="1200" spc="1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й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нс</a:t>
            </a:r>
            <a:r>
              <a:rPr sz="1200" spc="-4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Вь</a:t>
            </a:r>
            <a:r>
              <a:rPr sz="1200" spc="-3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тнам</a:t>
            </a:r>
            <a:r>
              <a:rPr sz="1200" spc="-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о.,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200" spc="-35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23"/>
              </a:spcBef>
              <a:buClr>
                <a:srgbClr val="032C6B"/>
              </a:buClr>
              <a:buFont typeface="Arial"/>
              <a:buChar char="•"/>
            </a:pPr>
            <a:endParaRPr sz="700" dirty="0"/>
          </a:p>
          <a:p>
            <a:pPr marL="193675" indent="-181610">
              <a:lnSpc>
                <a:spcPct val="100000"/>
              </a:lnSpc>
              <a:buClr>
                <a:srgbClr val="032C6B"/>
              </a:buClr>
              <a:buFont typeface="Arial"/>
              <a:buChar char="•"/>
              <a:tabLst>
                <a:tab pos="193675" algn="l"/>
              </a:tabLst>
            </a:pPr>
            <a:r>
              <a:rPr sz="120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рес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з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-15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200" spc="-2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:</a:t>
            </a:r>
            <a:r>
              <a:rPr sz="1200" spc="-3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№</a:t>
            </a:r>
            <a:r>
              <a:rPr sz="1200" spc="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26,26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-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я</a:t>
            </a:r>
            <a:r>
              <a:rPr sz="1200" spc="-40" dirty="0">
                <a:solidFill>
                  <a:srgbClr val="032C6B"/>
                </a:solidFill>
                <a:latin typeface="Arial"/>
                <a:cs typeface="Arial"/>
              </a:rPr>
              <a:t> у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ица,</a:t>
            </a:r>
            <a:r>
              <a:rPr sz="1200" spc="3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Сонг</a:t>
            </a:r>
            <a:r>
              <a:rPr sz="1200" spc="-1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4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200" spc="-25" dirty="0">
                <a:solidFill>
                  <a:srgbClr val="032C6B"/>
                </a:solidFill>
                <a:latin typeface="Arial"/>
                <a:cs typeface="Arial"/>
              </a:rPr>
              <a:t>х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ан 2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З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,</a:t>
            </a:r>
            <a:r>
              <a:rPr sz="1200" spc="1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Ди Ан, пр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вин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ц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ия Бинх </a:t>
            </a:r>
            <a:r>
              <a:rPr sz="1200" spc="25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200" spc="-25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он</a:t>
            </a:r>
            <a:r>
              <a:rPr sz="1200" spc="-150" dirty="0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,</a:t>
            </a:r>
            <a:r>
              <a:rPr sz="1200" spc="1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Вь</a:t>
            </a:r>
            <a:r>
              <a:rPr sz="1200" spc="-3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тнам,</a:t>
            </a:r>
            <a:r>
              <a:rPr sz="1200" spc="-1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84</a:t>
            </a:r>
            <a:r>
              <a:rPr sz="1200" spc="-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0605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30"/>
              </a:spcBef>
              <a:buClr>
                <a:srgbClr val="032C6B"/>
              </a:buClr>
              <a:buFont typeface="Arial"/>
              <a:buChar char="•"/>
            </a:pPr>
            <a:endParaRPr sz="850" dirty="0"/>
          </a:p>
          <a:p>
            <a:pPr>
              <a:lnSpc>
                <a:spcPts val="1000"/>
              </a:lnSpc>
              <a:buClr>
                <a:srgbClr val="032C6B"/>
              </a:buClr>
              <a:buFont typeface="Arial"/>
              <a:buChar char="•"/>
            </a:pPr>
            <a:endParaRPr sz="1000" dirty="0"/>
          </a:p>
          <a:p>
            <a:pPr>
              <a:lnSpc>
                <a:spcPts val="1000"/>
              </a:lnSpc>
              <a:buClr>
                <a:srgbClr val="032C6B"/>
              </a:buClr>
              <a:buFont typeface="Arial"/>
              <a:buChar char="•"/>
            </a:pPr>
            <a:endParaRPr sz="1000" dirty="0"/>
          </a:p>
          <a:p>
            <a:pPr marL="193675" indent="-181610">
              <a:lnSpc>
                <a:spcPct val="100000"/>
              </a:lnSpc>
              <a:buClr>
                <a:srgbClr val="032C6B"/>
              </a:buClr>
              <a:buFont typeface="Arial"/>
              <a:buChar char="•"/>
              <a:tabLst>
                <a:tab pos="193675" algn="l"/>
              </a:tabLst>
            </a:pPr>
            <a:r>
              <a:rPr sz="1200" b="1" dirty="0" err="1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200" b="1" spc="10" dirty="0" err="1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b="1" spc="0" dirty="0" err="1">
                <a:solidFill>
                  <a:srgbClr val="032C6B"/>
                </a:solidFill>
                <a:latin typeface="Arial"/>
                <a:cs typeface="Arial"/>
              </a:rPr>
              <a:t>зн</a:t>
            </a:r>
            <a:r>
              <a:rPr sz="1200" b="1" spc="-25" dirty="0" err="1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b="1" spc="0" dirty="0" err="1">
                <a:solidFill>
                  <a:srgbClr val="032C6B"/>
                </a:solidFill>
                <a:latin typeface="Arial"/>
                <a:cs typeface="Arial"/>
              </a:rPr>
              <a:t>че</a:t>
            </a:r>
            <a:r>
              <a:rPr sz="1200" b="1" spc="-5" dirty="0" err="1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200" b="1" spc="-10" dirty="0" err="1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200" b="1" spc="5" dirty="0" err="1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b="1" spc="0" dirty="0">
                <a:solidFill>
                  <a:srgbClr val="032C6B"/>
                </a:solidFill>
                <a:latin typeface="Arial"/>
                <a:cs typeface="Arial"/>
              </a:rPr>
              <a:t>:</a:t>
            </a:r>
            <a:r>
              <a:rPr lang="ru-RU" sz="1200" b="1" spc="-3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lang="ru-RU" sz="1200" spc="-30" dirty="0">
                <a:solidFill>
                  <a:srgbClr val="032C6B"/>
                </a:solidFill>
                <a:latin typeface="Arial"/>
                <a:cs typeface="Arial"/>
              </a:rPr>
              <a:t>фунгицид</a:t>
            </a:r>
            <a:r>
              <a:rPr sz="1200" spc="4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дл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я</a:t>
            </a:r>
            <a:r>
              <a:rPr sz="1200" spc="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прим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нения</a:t>
            </a:r>
            <a:r>
              <a:rPr sz="1200" spc="-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200" spc="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пе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200" spc="-2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200" spc="-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-30" dirty="0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sz="1200" spc="-3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ц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ии</a:t>
            </a:r>
            <a:r>
              <a:rPr sz="1200" spc="-1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пр</a:t>
            </a:r>
            <a:r>
              <a:rPr sz="1200" spc="-2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тив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ис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ос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те</a:t>
            </a:r>
            <a:r>
              <a:rPr sz="1200" spc="-20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200" spc="-3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ь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ых</a:t>
            </a:r>
            <a:r>
              <a:rPr sz="1200" spc="-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200" spc="-2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200" spc="-2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зн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й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ts val="1000"/>
              </a:lnSpc>
              <a:buClr>
                <a:srgbClr val="032C6B"/>
              </a:buClr>
              <a:buFont typeface="Arial"/>
              <a:buChar char="•"/>
            </a:pPr>
            <a:endParaRPr sz="1000" dirty="0"/>
          </a:p>
          <a:p>
            <a:pPr>
              <a:lnSpc>
                <a:spcPts val="1100"/>
              </a:lnSpc>
              <a:spcBef>
                <a:spcPts val="59"/>
              </a:spcBef>
              <a:buClr>
                <a:srgbClr val="032C6B"/>
              </a:buClr>
              <a:buFont typeface="Arial"/>
              <a:buChar char="•"/>
            </a:pPr>
            <a:endParaRPr sz="1100" dirty="0"/>
          </a:p>
          <a:p>
            <a:pPr marL="193675" marR="12700" indent="-181610" algn="just">
              <a:lnSpc>
                <a:spcPct val="150000"/>
              </a:lnSpc>
              <a:buClr>
                <a:srgbClr val="032C6B"/>
              </a:buClr>
              <a:buFont typeface="Arial"/>
              <a:buChar char="•"/>
              <a:tabLst>
                <a:tab pos="193675" algn="l"/>
              </a:tabLst>
            </a:pPr>
            <a:r>
              <a:rPr lang="ru-RU" sz="1200" b="1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lang="ru-RU" sz="1200" b="1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lang="ru-RU" sz="1200" b="1" spc="-1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lang="ru-RU" sz="1200" b="1" spc="0" dirty="0">
                <a:solidFill>
                  <a:srgbClr val="032C6B"/>
                </a:solidFill>
                <a:latin typeface="Arial"/>
                <a:cs typeface="Arial"/>
              </a:rPr>
              <a:t>соб</a:t>
            </a:r>
            <a:r>
              <a:rPr lang="ru-RU" sz="1200" b="1" spc="5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lang="ru-RU" sz="1200" b="1" spc="-5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200" b="1" spc="0" dirty="0" err="1">
                <a:solidFill>
                  <a:srgbClr val="032C6B"/>
                </a:solidFill>
                <a:latin typeface="Arial"/>
                <a:cs typeface="Arial"/>
              </a:rPr>
              <a:t>ри</a:t>
            </a:r>
            <a:r>
              <a:rPr sz="1200" b="1" spc="-15" dirty="0" err="1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200" b="1" spc="0" dirty="0" err="1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b="1" spc="-5" dirty="0" err="1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200" b="1" spc="0" dirty="0" err="1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b="1" spc="-5" dirty="0" err="1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200" b="1" spc="-10" dirty="0" err="1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200" b="1" spc="10" dirty="0" err="1">
                <a:solidFill>
                  <a:srgbClr val="032C6B"/>
                </a:solidFill>
                <a:latin typeface="Arial"/>
                <a:cs typeface="Arial"/>
              </a:rPr>
              <a:t>я</a:t>
            </a:r>
            <a:r>
              <a:rPr sz="1200" b="1" spc="0" dirty="0">
                <a:solidFill>
                  <a:srgbClr val="032C6B"/>
                </a:solidFill>
                <a:latin typeface="Arial"/>
                <a:cs typeface="Arial"/>
              </a:rPr>
              <a:t>:</a:t>
            </a:r>
            <a:r>
              <a:rPr sz="1200" b="1" spc="5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200" spc="-20" dirty="0" err="1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х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200" spc="-25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ия</a:t>
            </a:r>
            <a:r>
              <a:rPr sz="1200" spc="5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прим</a:t>
            </a:r>
            <a:r>
              <a:rPr sz="1200" spc="5" dirty="0" err="1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ния</a:t>
            </a:r>
            <a:r>
              <a:rPr sz="1200" spc="4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пестиц</a:t>
            </a:r>
            <a:r>
              <a:rPr sz="1200" spc="5" dirty="0" err="1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200" spc="5" dirty="0" err="1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:</a:t>
            </a:r>
            <a:r>
              <a:rPr sz="1200" spc="5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30" dirty="0" err="1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200" spc="5" dirty="0" err="1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200" spc="-30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ч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ю</a:t>
            </a:r>
            <a:r>
              <a:rPr sz="1200" spc="5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жид</a:t>
            </a:r>
            <a:r>
              <a:rPr sz="1200" spc="10" dirty="0" err="1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ость</a:t>
            </a:r>
            <a:r>
              <a:rPr sz="1200" spc="5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30" dirty="0" err="1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sz="1200" spc="-20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ят</a:t>
            </a:r>
            <a:r>
              <a:rPr sz="1200" spc="4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непос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200" spc="-20" dirty="0" err="1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ст</a:t>
            </a:r>
            <a:r>
              <a:rPr sz="1200" spc="-25" dirty="0" err="1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ен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5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ер</a:t>
            </a:r>
            <a:r>
              <a:rPr sz="1200" spc="-20" dirty="0" err="1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оп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ыски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ан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5" dirty="0" err="1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.</a:t>
            </a:r>
            <a:r>
              <a:rPr sz="1200" spc="1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ер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ш</a:t>
            </a:r>
            <a:r>
              <a:rPr sz="1200" spc="-20" dirty="0" err="1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ть</a:t>
            </a:r>
            <a:r>
              <a:rPr sz="1200" spc="1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ре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ар</a:t>
            </a:r>
            <a:r>
              <a:rPr sz="1200" spc="-20" dirty="0" err="1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200" spc="13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200" spc="10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з</a:t>
            </a:r>
            <a:r>
              <a:rPr sz="1200" spc="5" dirty="0" err="1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-30" dirty="0" err="1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200" spc="-20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ск</a:t>
            </a:r>
            <a:r>
              <a:rPr sz="1200" spc="5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й</a:t>
            </a:r>
            <a:r>
              <a:rPr sz="1200" spc="1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па</a:t>
            </a:r>
            <a:r>
              <a:rPr sz="1200" spc="15" dirty="0" err="1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овке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,</a:t>
            </a:r>
            <a:r>
              <a:rPr sz="1200" spc="114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20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ме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рить</a:t>
            </a:r>
            <a:r>
              <a:rPr sz="1200" spc="1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тре</a:t>
            </a:r>
            <a:r>
              <a:rPr sz="1200" spc="-30" dirty="0" err="1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200" spc="-25" dirty="0" err="1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мо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114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15" dirty="0" err="1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200" spc="-20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лич</a:t>
            </a:r>
            <a:r>
              <a:rPr sz="1200" spc="5" dirty="0" err="1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200" spc="5" dirty="0" err="1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200" spc="-25" dirty="0" err="1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10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200" spc="-35" dirty="0" err="1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-25" dirty="0" err="1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1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на</a:t>
            </a:r>
            <a:r>
              <a:rPr sz="1200" spc="-1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20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ну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1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з</a:t>
            </a:r>
            <a:r>
              <a:rPr sz="1200" spc="5" dirty="0" err="1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ав</a:t>
            </a:r>
            <a:r>
              <a:rPr sz="1200" spc="10" dirty="0" err="1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13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опр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ы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ски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200" spc="-20" dirty="0" err="1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-25" dirty="0" err="1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200" spc="-35" dirty="0" err="1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я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. </a:t>
            </a:r>
            <a:r>
              <a:rPr sz="1200" spc="13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200" spc="5" dirty="0" err="1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13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ыски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200" spc="-20" dirty="0" err="1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-25" dirty="0" err="1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200" spc="-35" dirty="0" err="1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я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13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1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1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/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2 </a:t>
            </a:r>
            <a:r>
              <a:rPr sz="1200" spc="14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-40" dirty="0" err="1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ъ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ё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14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з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200" spc="-20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нить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13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200" spc="-20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5" dirty="0" err="1">
                <a:solidFill>
                  <a:srgbClr val="032C6B"/>
                </a:solidFill>
                <a:latin typeface="Arial"/>
                <a:cs typeface="Arial"/>
              </a:rPr>
              <a:t>й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. </a:t>
            </a:r>
            <a:r>
              <a:rPr sz="1200" spc="13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ри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13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неп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ре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ы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ом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пе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еши</a:t>
            </a:r>
            <a:r>
              <a:rPr sz="1200" spc="-30" dirty="0" err="1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ании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114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30" dirty="0" err="1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ить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1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20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ен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10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200" spc="-20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ичест</a:t>
            </a:r>
            <a:r>
              <a:rPr sz="1200" spc="-25" dirty="0" err="1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114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ре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ар</a:t>
            </a:r>
            <a:r>
              <a:rPr sz="1200" spc="-20" dirty="0" err="1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-25" dirty="0" err="1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1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в </a:t>
            </a:r>
            <a:r>
              <a:rPr sz="1200" spc="9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30" dirty="0" err="1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ак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10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рыски</a:t>
            </a:r>
            <a:r>
              <a:rPr sz="1200" spc="-25" dirty="0" err="1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200" spc="-20" dirty="0" err="1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-25" dirty="0" err="1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200" spc="-35" dirty="0" err="1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я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. </a:t>
            </a:r>
            <a:r>
              <a:rPr sz="1200" spc="10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50" dirty="0" err="1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ар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9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из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-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200" spc="-25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10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ар</a:t>
            </a:r>
            <a:r>
              <a:rPr sz="1200" spc="-20" dirty="0" err="1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-25" dirty="0" err="1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неск</a:t>
            </a:r>
            <a:r>
              <a:rPr sz="1200" spc="-20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ь</a:t>
            </a:r>
            <a:r>
              <a:rPr sz="1200" spc="10" dirty="0" err="1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14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ра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з</a:t>
            </a:r>
            <a:r>
              <a:rPr sz="1200" spc="13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оп</a:t>
            </a:r>
            <a:r>
              <a:rPr sz="1200" spc="-25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сн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ть</a:t>
            </a:r>
            <a:r>
              <a:rPr sz="1200" spc="14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200" spc="-20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ой</a:t>
            </a:r>
            <a:r>
              <a:rPr sz="1200" spc="14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200" spc="15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вы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200" spc="10" dirty="0" err="1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ь</a:t>
            </a:r>
            <a:r>
              <a:rPr sz="1200" spc="14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10" dirty="0" err="1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200" spc="-20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ржи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мо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15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200" spc="14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30" dirty="0" err="1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200" spc="5" dirty="0" err="1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200" spc="13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оп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ыски</a:t>
            </a:r>
            <a:r>
              <a:rPr sz="1200" spc="-25" dirty="0" err="1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200" spc="-20" dirty="0" err="1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-25" dirty="0" err="1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200" spc="-35" dirty="0" err="1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я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.</a:t>
            </a:r>
            <a:r>
              <a:rPr sz="1200" spc="14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З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ап</a:t>
            </a:r>
            <a:r>
              <a:rPr sz="1200" spc="-35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нить</a:t>
            </a:r>
            <a:r>
              <a:rPr sz="1200" spc="15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30" dirty="0" err="1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ак</a:t>
            </a:r>
            <a:r>
              <a:rPr sz="1200" spc="15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опры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ки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200" spc="-35" dirty="0" err="1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200" spc="-35" dirty="0" err="1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-20" dirty="0" err="1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я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200" spc="-20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ой</a:t>
            </a:r>
            <a:r>
              <a:rPr sz="1200" spc="14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20" dirty="0" err="1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15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200" spc="-25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но</a:t>
            </a:r>
            <a:r>
              <a:rPr sz="1200" spc="-40" dirty="0" err="1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13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-55" dirty="0" err="1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ъ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ё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200" spc="5" dirty="0" err="1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.</a:t>
            </a:r>
            <a:r>
              <a:rPr sz="1200" spc="14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ер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еши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ие</a:t>
            </a:r>
            <a:r>
              <a:rPr sz="1200" spc="15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200" spc="-20" dirty="0" err="1">
                <a:solidFill>
                  <a:srgbClr val="032C6B"/>
                </a:solidFill>
                <a:latin typeface="Arial"/>
                <a:cs typeface="Arial"/>
              </a:rPr>
              <a:t>одо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ж</a:t>
            </a:r>
            <a:r>
              <a:rPr sz="1200" spc="-20" dirty="0" err="1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ть</a:t>
            </a:r>
            <a:r>
              <a:rPr sz="1200" spc="14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200" spc="14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13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вр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мя</a:t>
            </a:r>
            <a:r>
              <a:rPr sz="1200" spc="14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-20" dirty="0" err="1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ра</a:t>
            </a:r>
            <a:r>
              <a:rPr sz="1200" spc="-20" dirty="0" err="1">
                <a:solidFill>
                  <a:srgbClr val="032C6B"/>
                </a:solidFill>
                <a:latin typeface="Arial"/>
                <a:cs typeface="Arial"/>
              </a:rPr>
              <a:t>бо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ки</a:t>
            </a:r>
            <a:r>
              <a:rPr sz="1200" spc="15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ени</a:t>
            </a:r>
            <a:r>
              <a:rPr sz="1200" spc="5" dirty="0" err="1">
                <a:solidFill>
                  <a:srgbClr val="032C6B"/>
                </a:solidFill>
                <a:latin typeface="Arial"/>
                <a:cs typeface="Arial"/>
              </a:rPr>
              <a:t>й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.</a:t>
            </a:r>
            <a:r>
              <a:rPr sz="1200" spc="14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5" dirty="0" err="1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200" spc="-20" dirty="0" err="1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-25" dirty="0" err="1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200" spc="-20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ч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ый</a:t>
            </a:r>
            <a:r>
              <a:rPr sz="1200" spc="15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200" spc="5" dirty="0" err="1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-20" dirty="0" err="1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ар</a:t>
            </a:r>
            <a:r>
              <a:rPr sz="1200" spc="-25" dirty="0" err="1">
                <a:solidFill>
                  <a:srgbClr val="032C6B"/>
                </a:solidFill>
                <a:latin typeface="Arial"/>
                <a:cs typeface="Arial"/>
              </a:rPr>
              <a:t>ат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3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35" dirty="0" err="1">
                <a:solidFill>
                  <a:srgbClr val="032C6B"/>
                </a:solidFill>
                <a:latin typeface="Arial"/>
                <a:cs typeface="Arial"/>
              </a:rPr>
              <a:t>го</a:t>
            </a:r>
            <a:r>
              <a:rPr sz="1200" spc="-25" dirty="0" err="1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ови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ся</a:t>
            </a:r>
            <a:r>
              <a:rPr sz="1200" spc="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200" spc="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ециал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ь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ом</a:t>
            </a:r>
            <a:r>
              <a:rPr sz="1200" spc="3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30" dirty="0" err="1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стр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йст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-</a:t>
            </a:r>
            <a:r>
              <a:rPr sz="1200" spc="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ми</a:t>
            </a:r>
            <a:r>
              <a:rPr sz="1200" spc="10" dirty="0" err="1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200" spc="5" dirty="0" err="1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,</a:t>
            </a:r>
            <a:r>
              <a:rPr sz="1200" spc="1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20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200" spc="10" dirty="0" err="1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200" spc="-60" dirty="0" err="1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да</a:t>
            </a:r>
            <a:r>
              <a:rPr sz="1200" spc="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он</a:t>
            </a:r>
            <a:r>
              <a:rPr sz="1200" spc="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200" spc="-25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-20" dirty="0" err="1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-35" dirty="0" err="1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ся</a:t>
            </a:r>
            <a:r>
              <a:rPr sz="1200" spc="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200" spc="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ос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овной</a:t>
            </a:r>
            <a:r>
              <a:rPr sz="1200" spc="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45" dirty="0" err="1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ак</a:t>
            </a:r>
            <a:r>
              <a:rPr sz="1200" spc="3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рыски</a:t>
            </a:r>
            <a:r>
              <a:rPr sz="1200" spc="-25" dirty="0" err="1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200" spc="-35" dirty="0" err="1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200" spc="-35" dirty="0" err="1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ля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, 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1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/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3 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з</a:t>
            </a:r>
            <a:r>
              <a:rPr sz="1200" spc="5" dirty="0" err="1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200" spc="-20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лнен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200" spc="5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-30" dirty="0" err="1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200" spc="-20" dirty="0" err="1">
                <a:solidFill>
                  <a:srgbClr val="032C6B"/>
                </a:solidFill>
                <a:latin typeface="Arial"/>
                <a:cs typeface="Arial"/>
              </a:rPr>
              <a:t>од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ой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при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200" spc="15" dirty="0" err="1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200" spc="-25" dirty="0" err="1">
                <a:solidFill>
                  <a:srgbClr val="032C6B"/>
                </a:solidFill>
                <a:latin typeface="Arial"/>
                <a:cs typeface="Arial"/>
              </a:rPr>
              <a:t>ю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ч</a:t>
            </a:r>
            <a:r>
              <a:rPr sz="1200" spc="5" dirty="0" err="1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200" spc="5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й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идр</a:t>
            </a:r>
            <a:r>
              <a:rPr sz="1200" spc="5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ш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200" spc="10" dirty="0" err="1">
                <a:solidFill>
                  <a:srgbClr val="032C6B"/>
                </a:solidFill>
                <a:latin typeface="Arial"/>
                <a:cs typeface="Arial"/>
              </a:rPr>
              <a:t>ке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. 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При</a:t>
            </a:r>
            <a:r>
              <a:rPr sz="1200" spc="-30" dirty="0" err="1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sz="1200" spc="-35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-25" dirty="0" err="1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-30" dirty="0" err="1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ен</a:t>
            </a:r>
            <a:r>
              <a:rPr sz="1200" spc="-20" dirty="0" err="1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ая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дл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я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  </a:t>
            </a:r>
            <a:r>
              <a:rPr sz="1200" spc="5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200" spc="5" dirty="0" err="1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ыс</a:t>
            </a:r>
            <a:r>
              <a:rPr sz="1200" spc="5" dirty="0" err="1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200" spc="5" dirty="0" err="1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ния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жидкость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исп</a:t>
            </a:r>
            <a:r>
              <a:rPr sz="1200" spc="-25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ь</a:t>
            </a:r>
            <a:r>
              <a:rPr sz="1200" spc="-15" dirty="0" err="1">
                <a:solidFill>
                  <a:srgbClr val="032C6B"/>
                </a:solidFill>
                <a:latin typeface="Arial"/>
                <a:cs typeface="Arial"/>
              </a:rPr>
              <a:t>з</a:t>
            </a:r>
            <a:r>
              <a:rPr sz="1200" spc="-25" dirty="0" err="1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200" spc="-35" dirty="0" err="1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ся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200" spc="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10" dirty="0" err="1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200" spc="-20" dirty="0" err="1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200" spc="-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же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200" spc="0" dirty="0" err="1">
                <a:solidFill>
                  <a:srgbClr val="032C6B"/>
                </a:solidFill>
                <a:latin typeface="Arial"/>
                <a:cs typeface="Arial"/>
              </a:rPr>
              <a:t>ен</a:t>
            </a:r>
            <a:r>
              <a:rPr sz="1200" spc="-5" dirty="0" err="1">
                <a:solidFill>
                  <a:srgbClr val="032C6B"/>
                </a:solidFill>
                <a:latin typeface="Arial"/>
                <a:cs typeface="Arial"/>
              </a:rPr>
              <a:t>ь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.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7515" y="945641"/>
            <a:ext cx="8489950" cy="530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6664959" algn="just">
              <a:lnSpc>
                <a:spcPct val="100000"/>
              </a:lnSpc>
            </a:pPr>
            <a:r>
              <a:rPr sz="1400" b="1" spc="15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400" b="1" spc="-3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хани</a:t>
            </a:r>
            <a:r>
              <a:rPr sz="1400" b="1" spc="-35" dirty="0">
                <a:solidFill>
                  <a:srgbClr val="032C6B"/>
                </a:solidFill>
                <a:latin typeface="Arial"/>
                <a:cs typeface="Arial"/>
              </a:rPr>
              <a:t>з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400" b="1" spc="-4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дей</a:t>
            </a:r>
            <a:r>
              <a:rPr sz="1400" b="1" spc="-5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b="1" spc="-2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вия: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56"/>
              </a:spcBef>
            </a:pPr>
            <a:endParaRPr sz="1300"/>
          </a:p>
          <a:p>
            <a:pPr marL="12700" marR="267335" algn="just">
              <a:lnSpc>
                <a:spcPct val="100000"/>
              </a:lnSpc>
            </a:pPr>
            <a:r>
              <a:rPr sz="1400">
                <a:solidFill>
                  <a:srgbClr val="032C6B"/>
                </a:solidFill>
                <a:latin typeface="Arial"/>
                <a:cs typeface="Arial"/>
              </a:rPr>
              <a:t>Как</a:t>
            </a:r>
            <a:r>
              <a:rPr sz="1400" spc="-15">
                <a:solidFill>
                  <a:srgbClr val="032C6B"/>
                </a:solidFill>
                <a:latin typeface="Arial"/>
                <a:cs typeface="Arial"/>
              </a:rPr>
              <a:t> в</a:t>
            </a:r>
            <a:r>
              <a:rPr sz="1400" spc="5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-2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lang="ru-RU" sz="1400" spc="0" dirty="0">
                <a:solidFill>
                  <a:srgbClr val="032C6B"/>
                </a:solidFill>
                <a:latin typeface="Arial"/>
                <a:cs typeface="Arial"/>
              </a:rPr>
              <a:t>бактерициды</a:t>
            </a:r>
            <a:r>
              <a:rPr sz="1400" spc="0">
                <a:solidFill>
                  <a:srgbClr val="032C6B"/>
                </a:solidFill>
                <a:latin typeface="Arial"/>
                <a:cs typeface="Arial"/>
              </a:rPr>
              <a:t>,</a:t>
            </a:r>
            <a:r>
              <a:rPr sz="1400" spc="-1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65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ла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-5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-3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ным</a:t>
            </a:r>
            <a:r>
              <a:rPr sz="1400" spc="-3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де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й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ств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,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лег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рони</a:t>
            </a:r>
            <a:r>
              <a:rPr sz="1400" spc="30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-5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ор</a:t>
            </a:r>
            <a:r>
              <a:rPr sz="1400" spc="-35" dirty="0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аны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и т</a:t>
            </a:r>
            <a:r>
              <a:rPr sz="1400" spc="30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ани</a:t>
            </a:r>
            <a:r>
              <a:rPr sz="1400" spc="-3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рас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ен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й.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0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12700" marR="2416810" algn="just">
              <a:lnSpc>
                <a:spcPct val="100000"/>
              </a:lnSpc>
            </a:pPr>
            <a:r>
              <a:rPr sz="1400" spc="-95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ранс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2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ац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я</a:t>
            </a:r>
            <a:r>
              <a:rPr sz="1400" spc="-3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ре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ар</a:t>
            </a:r>
            <a:r>
              <a:rPr sz="1400" spc="-4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-3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в л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тьях</a:t>
            </a:r>
            <a:r>
              <a:rPr sz="1400" spc="-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30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за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-4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400" spc="-5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400" spc="-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-45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ор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огр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фи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12700" marR="15240" algn="just">
              <a:lnSpc>
                <a:spcPct val="200000"/>
              </a:lnSpc>
            </a:pPr>
            <a:r>
              <a:rPr sz="1400" dirty="0">
                <a:solidFill>
                  <a:srgbClr val="032C6B"/>
                </a:solidFill>
                <a:latin typeface="Arial"/>
                <a:cs typeface="Arial"/>
              </a:rPr>
              <a:t>Пре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ар</a:t>
            </a:r>
            <a:r>
              <a:rPr sz="1400" spc="-5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 </a:t>
            </a:r>
            <a:r>
              <a:rPr sz="1400" spc="4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рони</a:t>
            </a:r>
            <a:r>
              <a:rPr sz="1400" spc="1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-6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 </a:t>
            </a:r>
            <a:r>
              <a:rPr sz="1400" spc="4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в </a:t>
            </a:r>
            <a:r>
              <a:rPr sz="1400" spc="4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ен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 </a:t>
            </a:r>
            <a:r>
              <a:rPr sz="1400" spc="4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в </a:t>
            </a:r>
            <a:r>
              <a:rPr sz="1400" spc="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-6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ч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 </a:t>
            </a:r>
            <a:r>
              <a:rPr sz="1400" spc="3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1 </a:t>
            </a:r>
            <a:r>
              <a:rPr sz="1400" spc="3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ча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 </a:t>
            </a:r>
            <a:r>
              <a:rPr sz="1400" spc="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осле </a:t>
            </a:r>
            <a:r>
              <a:rPr sz="1400" spc="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об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аб</a:t>
            </a:r>
            <a:r>
              <a:rPr sz="1400" spc="-5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тк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, </a:t>
            </a:r>
            <a:r>
              <a:rPr sz="1400" spc="4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и </a:t>
            </a:r>
            <a:r>
              <a:rPr sz="1400" spc="3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чер</a:t>
            </a:r>
            <a:r>
              <a:rPr sz="1400" spc="-5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з </a:t>
            </a:r>
            <a:r>
              <a:rPr sz="1400" spc="3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1 </a:t>
            </a:r>
            <a:r>
              <a:rPr sz="1400" spc="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ч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с </a:t>
            </a:r>
            <a:r>
              <a:rPr sz="1400" spc="4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ос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им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енен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я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 н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ия</a:t>
            </a:r>
            <a:r>
              <a:rPr sz="1400" spc="-35" dirty="0">
                <a:solidFill>
                  <a:srgbClr val="032C6B"/>
                </a:solidFill>
                <a:latin typeface="Arial"/>
                <a:cs typeface="Arial"/>
              </a:rPr>
              <a:t>ю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-30" dirty="0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эффект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вно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ть.</a:t>
            </a:r>
            <a:endParaRPr sz="1400">
              <a:latin typeface="Arial"/>
              <a:cs typeface="Arial"/>
            </a:endParaRPr>
          </a:p>
          <a:p>
            <a:pPr marL="12700" marR="12700" algn="just">
              <a:lnSpc>
                <a:spcPct val="200000"/>
              </a:lnSpc>
            </a:pPr>
            <a:r>
              <a:rPr sz="1400" dirty="0">
                <a:solidFill>
                  <a:srgbClr val="032C6B"/>
                </a:solidFill>
                <a:latin typeface="Arial"/>
                <a:cs typeface="Arial"/>
              </a:rPr>
              <a:t>Де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й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ст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ю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щ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ее </a:t>
            </a:r>
            <a:r>
              <a:rPr sz="1400" spc="3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щ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ст</a:t>
            </a:r>
            <a:r>
              <a:rPr sz="1400" spc="-3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 </a:t>
            </a:r>
            <a:r>
              <a:rPr sz="1400" spc="1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-35" dirty="0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ц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н </a:t>
            </a:r>
            <a:r>
              <a:rPr sz="1400" spc="3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ся </a:t>
            </a:r>
            <a:r>
              <a:rPr sz="1400" spc="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к </a:t>
            </a:r>
            <a:r>
              <a:rPr sz="1400" spc="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су </a:t>
            </a:r>
            <a:r>
              <a:rPr sz="1400" spc="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но</a:t>
            </a:r>
            <a:r>
              <a:rPr sz="1400" spc="-35" dirty="0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-3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з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дов, </a:t>
            </a:r>
            <a:r>
              <a:rPr sz="1400" spc="1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на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 </a:t>
            </a:r>
            <a:r>
              <a:rPr sz="1400" spc="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-45" dirty="0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 </a:t>
            </a:r>
            <a:r>
              <a:rPr sz="1400" spc="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-30" dirty="0">
                <a:solidFill>
                  <a:srgbClr val="032C6B"/>
                </a:solidFill>
                <a:latin typeface="Arial"/>
                <a:cs typeface="Arial"/>
              </a:rPr>
              <a:t>х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ан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зм де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йс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тв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я  </a:t>
            </a:r>
            <a:r>
              <a:rPr sz="1400" spc="-17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35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ча</a:t>
            </a:r>
            <a:r>
              <a:rPr sz="1400" spc="-6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ся  </a:t>
            </a:r>
            <a:r>
              <a:rPr sz="1400" spc="-18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  </a:t>
            </a:r>
            <a:r>
              <a:rPr sz="1400" spc="-18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х  </a:t>
            </a:r>
            <a:r>
              <a:rPr sz="1400" spc="-18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з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тных  </a:t>
            </a:r>
            <a:r>
              <a:rPr sz="1400" spc="-19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щ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тв  </a:t>
            </a:r>
            <a:r>
              <a:rPr sz="1400" spc="-18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032C6B"/>
                </a:solidFill>
                <a:latin typeface="Arial"/>
                <a:cs typeface="Arial"/>
              </a:rPr>
              <a:t>э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35" dirty="0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  </a:t>
            </a:r>
            <a:r>
              <a:rPr sz="1400" spc="-18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а.  </a:t>
            </a:r>
            <a:r>
              <a:rPr sz="1400" spc="-18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ак  </a:t>
            </a:r>
            <a:r>
              <a:rPr sz="1400" spc="-18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и  </a:t>
            </a:r>
            <a:r>
              <a:rPr sz="1400" spc="-18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се  </a:t>
            </a:r>
            <a:r>
              <a:rPr sz="1400" spc="-18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но</a:t>
            </a:r>
            <a:r>
              <a:rPr sz="1400" spc="-45" dirty="0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з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ды, </a:t>
            </a:r>
            <a:r>
              <a:rPr sz="1400" spc="30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ас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-35" dirty="0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ц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н   </a:t>
            </a:r>
            <a:r>
              <a:rPr sz="1400" spc="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-30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-5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 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био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-5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з </a:t>
            </a:r>
            <a:r>
              <a:rPr sz="1400" spc="-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400" spc="-6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2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, 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 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 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нней 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ад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и 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фо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ов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ан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я 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 30S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- с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-50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ъ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ц</a:t>
            </a:r>
            <a:r>
              <a:rPr sz="1400" spc="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бо</a:t>
            </a:r>
            <a:r>
              <a:rPr sz="1400" spc="15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12700" marR="15240" algn="just">
              <a:lnSpc>
                <a:spcPct val="200000"/>
              </a:lnSpc>
            </a:pPr>
            <a:r>
              <a:rPr sz="140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енно</a:t>
            </a:r>
            <a:r>
              <a:rPr sz="1400" spc="14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-3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з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ч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15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16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-30" dirty="0">
                <a:solidFill>
                  <a:srgbClr val="032C6B"/>
                </a:solidFill>
                <a:latin typeface="Arial"/>
                <a:cs typeface="Arial"/>
              </a:rPr>
              <a:t>х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ан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з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15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де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йс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тв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я</a:t>
            </a:r>
            <a:r>
              <a:rPr sz="1400" spc="15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400" spc="-30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сла</a:t>
            </a:r>
            <a:r>
              <a:rPr sz="1400" spc="-45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-5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14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не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-3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з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ж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ст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ь</a:t>
            </a:r>
            <a:r>
              <a:rPr sz="1400" spc="15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екр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ой</a:t>
            </a:r>
            <a:r>
              <a:rPr sz="1400" spc="15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й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ч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ти 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 </a:t>
            </a:r>
            <a:r>
              <a:rPr sz="1400" spc="18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ош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ю </a:t>
            </a:r>
            <a:r>
              <a:rPr sz="1400" spc="17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к </a:t>
            </a:r>
            <a:r>
              <a:rPr sz="1400" spc="16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др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гим </a:t>
            </a:r>
            <a:r>
              <a:rPr sz="1400" spc="17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антиби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30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ам </a:t>
            </a:r>
            <a:r>
              <a:rPr sz="1400" spc="14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032C6B"/>
                </a:solidFill>
                <a:latin typeface="Arial"/>
                <a:cs typeface="Arial"/>
              </a:rPr>
              <a:t>э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35" dirty="0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 </a:t>
            </a:r>
            <a:r>
              <a:rPr sz="1400" spc="16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ас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. </a:t>
            </a:r>
            <a:r>
              <a:rPr sz="1400" spc="17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ро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 </a:t>
            </a:r>
            <a:r>
              <a:rPr sz="1400" spc="15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35" dirty="0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, </a:t>
            </a:r>
            <a:r>
              <a:rPr sz="1400" spc="16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исп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ь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з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-5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ь </a:t>
            </a:r>
            <a:r>
              <a:rPr sz="1400" spc="13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-35" dirty="0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ам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ц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н </a:t>
            </a:r>
            <a:r>
              <a:rPr sz="1400" spc="19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в 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-5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ер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и </a:t>
            </a:r>
            <a:r>
              <a:rPr sz="1400" spc="-14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и  </a:t>
            </a:r>
            <a:r>
              <a:rPr sz="1400" spc="8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ц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не </a:t>
            </a:r>
            <a:r>
              <a:rPr sz="1400" spc="-15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 </a:t>
            </a:r>
            <a:r>
              <a:rPr sz="1400" spc="-15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я</a:t>
            </a:r>
            <a:r>
              <a:rPr sz="1400" spc="-5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ся </a:t>
            </a:r>
            <a:r>
              <a:rPr sz="1400" spc="-14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з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ж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ным </a:t>
            </a:r>
            <a:r>
              <a:rPr sz="1400" spc="-14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з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-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з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 </a:t>
            </a:r>
            <a:r>
              <a:rPr sz="1400" spc="-15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-3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з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ч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я </a:t>
            </a:r>
            <a:r>
              <a:rPr sz="1400" spc="-15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в </a:t>
            </a:r>
            <a:r>
              <a:rPr sz="1400" spc="-14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эф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ф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вн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ос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ти </a:t>
            </a:r>
            <a:r>
              <a:rPr sz="1400" spc="-14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-5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в с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ектра</a:t>
            </a:r>
            <a:r>
              <a:rPr sz="1400" spc="-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енных </a:t>
            </a:r>
            <a:r>
              <a:rPr sz="1400" spc="-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ми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оо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-35" dirty="0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ан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зм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458216" y="236982"/>
            <a:ext cx="6550659" cy="784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09420">
              <a:lnSpc>
                <a:spcPct val="100000"/>
              </a:lnSpc>
            </a:pPr>
            <a:r>
              <a:rPr sz="4000" spc="-30">
                <a:solidFill>
                  <a:srgbClr val="002562"/>
                </a:solidFill>
                <a:latin typeface="Arial"/>
                <a:cs typeface="Arial"/>
              </a:rPr>
              <a:t>Общая</a:t>
            </a:r>
            <a:r>
              <a:rPr sz="4000" spc="-5">
                <a:solidFill>
                  <a:srgbClr val="002562"/>
                </a:solidFill>
                <a:latin typeface="Arial"/>
                <a:cs typeface="Arial"/>
              </a:rPr>
              <a:t> </a:t>
            </a:r>
            <a:r>
              <a:rPr sz="4000" spc="-25">
                <a:solidFill>
                  <a:srgbClr val="002562"/>
                </a:solidFill>
                <a:latin typeface="Arial"/>
                <a:cs typeface="Arial"/>
              </a:rPr>
              <a:t>информация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3540" y="1374902"/>
            <a:ext cx="7949565" cy="39738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indent="-287020">
              <a:lnSpc>
                <a:spcPct val="100000"/>
              </a:lnSpc>
              <a:buClr>
                <a:srgbClr val="003C7D"/>
              </a:buClr>
              <a:buFont typeface="Arial"/>
              <a:buChar char="•"/>
              <a:tabLst>
                <a:tab pos="299085" algn="l"/>
              </a:tabLst>
            </a:pP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п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рименя</a:t>
            </a:r>
            <a:r>
              <a:rPr sz="2000" spc="-80" dirty="0">
                <a:solidFill>
                  <a:srgbClr val="003C7D"/>
                </a:solidFill>
                <a:latin typeface="Arial"/>
                <a:cs typeface="Arial"/>
              </a:rPr>
              <a:t>е</a:t>
            </a:r>
            <a:r>
              <a:rPr sz="2000" spc="-30" dirty="0">
                <a:solidFill>
                  <a:srgbClr val="003C7D"/>
                </a:solidFill>
                <a:latin typeface="Arial"/>
                <a:cs typeface="Arial"/>
              </a:rPr>
              <a:t>т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ся </a:t>
            </a:r>
            <a:r>
              <a:rPr sz="2000" spc="-15" dirty="0">
                <a:solidFill>
                  <a:srgbClr val="003C7D"/>
                </a:solidFill>
                <a:latin typeface="Arial"/>
                <a:cs typeface="Arial"/>
              </a:rPr>
              <a:t>п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о</a:t>
            </a:r>
            <a:r>
              <a:rPr sz="2000" spc="5" dirty="0">
                <a:solidFill>
                  <a:srgbClr val="003C7D"/>
                </a:solidFill>
                <a:latin typeface="Arial"/>
                <a:cs typeface="Arial"/>
              </a:rPr>
              <a:t>с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ле</a:t>
            </a:r>
            <a:r>
              <a:rPr sz="2000" spc="-20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п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ер</a:t>
            </a:r>
            <a:r>
              <a:rPr sz="2000" spc="5" dirty="0">
                <a:solidFill>
                  <a:srgbClr val="003C7D"/>
                </a:solidFill>
                <a:latin typeface="Arial"/>
                <a:cs typeface="Arial"/>
              </a:rPr>
              <a:t>в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ых</a:t>
            </a:r>
            <a:r>
              <a:rPr sz="2000" spc="-2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п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ризна</a:t>
            </a:r>
            <a:r>
              <a:rPr sz="2000" spc="20" dirty="0">
                <a:solidFill>
                  <a:srgbClr val="003C7D"/>
                </a:solidFill>
                <a:latin typeface="Arial"/>
                <a:cs typeface="Arial"/>
              </a:rPr>
              <a:t>к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ов</a:t>
            </a:r>
            <a:r>
              <a:rPr sz="2000" spc="-2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п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роя</a:t>
            </a:r>
            <a:r>
              <a:rPr sz="2000" spc="-50" dirty="0">
                <a:solidFill>
                  <a:srgbClr val="003C7D"/>
                </a:solidFill>
                <a:latin typeface="Arial"/>
                <a:cs typeface="Arial"/>
              </a:rPr>
              <a:t>в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лен</a:t>
            </a: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и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я</a:t>
            </a:r>
            <a:r>
              <a:rPr sz="2000" spc="-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003C7D"/>
                </a:solidFill>
                <a:latin typeface="Arial"/>
                <a:cs typeface="Arial"/>
              </a:rPr>
              <a:t>б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а</a:t>
            </a:r>
            <a:r>
              <a:rPr sz="2000" spc="20" dirty="0">
                <a:solidFill>
                  <a:srgbClr val="003C7D"/>
                </a:solidFill>
                <a:latin typeface="Arial"/>
                <a:cs typeface="Arial"/>
              </a:rPr>
              <a:t>к</a:t>
            </a:r>
            <a:r>
              <a:rPr sz="2000" spc="-30" dirty="0">
                <a:solidFill>
                  <a:srgbClr val="003C7D"/>
                </a:solidFill>
                <a:latin typeface="Arial"/>
                <a:cs typeface="Arial"/>
              </a:rPr>
              <a:t>т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ери</a:t>
            </a:r>
            <a:r>
              <a:rPr sz="2000" spc="-25" dirty="0">
                <a:solidFill>
                  <a:srgbClr val="003C7D"/>
                </a:solidFill>
                <a:latin typeface="Arial"/>
                <a:cs typeface="Arial"/>
              </a:rPr>
              <a:t>о</a:t>
            </a:r>
            <a:r>
              <a:rPr sz="2000" spc="-20" dirty="0">
                <a:solidFill>
                  <a:srgbClr val="003C7D"/>
                </a:solidFill>
                <a:latin typeface="Arial"/>
                <a:cs typeface="Arial"/>
              </a:rPr>
              <a:t>з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ов;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1"/>
              </a:spcBef>
              <a:buClr>
                <a:srgbClr val="003C7D"/>
              </a:buClr>
              <a:buFont typeface="Arial"/>
              <a:buChar char="•"/>
            </a:pPr>
            <a:endParaRPr sz="1200"/>
          </a:p>
          <a:p>
            <a:pPr marL="299085" indent="-287020">
              <a:lnSpc>
                <a:spcPct val="100000"/>
              </a:lnSpc>
              <a:buClr>
                <a:srgbClr val="003C7D"/>
              </a:buClr>
              <a:buFont typeface="Arial"/>
              <a:buChar char="•"/>
              <a:tabLst>
                <a:tab pos="299085" algn="l"/>
              </a:tabLst>
            </a:pP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п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ри</a:t>
            </a: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сильном</a:t>
            </a:r>
            <a:r>
              <a:rPr sz="2000" spc="-40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п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ора</a:t>
            </a:r>
            <a:r>
              <a:rPr sz="2000" spc="5" dirty="0">
                <a:solidFill>
                  <a:srgbClr val="003C7D"/>
                </a:solidFill>
                <a:latin typeface="Arial"/>
                <a:cs typeface="Arial"/>
              </a:rPr>
              <a:t>ж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ении</a:t>
            </a:r>
            <a:r>
              <a:rPr sz="2000" spc="-3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п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римен</a:t>
            </a: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я</a:t>
            </a:r>
            <a:r>
              <a:rPr sz="2000" spc="-75" dirty="0">
                <a:solidFill>
                  <a:srgbClr val="003C7D"/>
                </a:solidFill>
                <a:latin typeface="Arial"/>
                <a:cs typeface="Arial"/>
              </a:rPr>
              <a:t>е</a:t>
            </a:r>
            <a:r>
              <a:rPr sz="2000" spc="-30" dirty="0">
                <a:solidFill>
                  <a:srgbClr val="003C7D"/>
                </a:solidFill>
                <a:latin typeface="Arial"/>
                <a:cs typeface="Arial"/>
              </a:rPr>
              <a:t>т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ся </a:t>
            </a:r>
            <a:r>
              <a:rPr sz="2000" spc="-15" dirty="0">
                <a:solidFill>
                  <a:srgbClr val="003C7D"/>
                </a:solidFill>
                <a:latin typeface="Arial"/>
                <a:cs typeface="Arial"/>
              </a:rPr>
              <a:t>п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о</a:t>
            </a:r>
            <a:r>
              <a:rPr sz="2000" spc="-45" dirty="0">
                <a:solidFill>
                  <a:srgbClr val="003C7D"/>
                </a:solidFill>
                <a:latin typeface="Arial"/>
                <a:cs typeface="Arial"/>
              </a:rPr>
              <a:t>в</a:t>
            </a:r>
            <a:r>
              <a:rPr sz="2000" spc="-30" dirty="0">
                <a:solidFill>
                  <a:srgbClr val="003C7D"/>
                </a:solidFill>
                <a:latin typeface="Arial"/>
                <a:cs typeface="Arial"/>
              </a:rPr>
              <a:t>т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орно</a:t>
            </a:r>
            <a:r>
              <a:rPr sz="2000" spc="-1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чер</a:t>
            </a:r>
            <a:r>
              <a:rPr sz="2000" spc="-45" dirty="0">
                <a:solidFill>
                  <a:srgbClr val="003C7D"/>
                </a:solidFill>
                <a:latin typeface="Arial"/>
                <a:cs typeface="Arial"/>
              </a:rPr>
              <a:t>е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з</a:t>
            </a:r>
            <a:r>
              <a:rPr sz="2000" spc="-40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3C7D"/>
                </a:solidFill>
                <a:latin typeface="Arial"/>
                <a:cs typeface="Arial"/>
              </a:rPr>
              <a:t>7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-14</a:t>
            </a:r>
            <a:r>
              <a:rPr sz="2000" spc="-1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д</a:t>
            </a: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н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ей;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200"/>
              </a:lnSpc>
              <a:buClr>
                <a:srgbClr val="003C7D"/>
              </a:buClr>
              <a:buFont typeface="Arial"/>
              <a:buChar char="•"/>
            </a:pPr>
            <a:endParaRPr sz="1200"/>
          </a:p>
          <a:p>
            <a:pPr marL="299085" indent="-287020">
              <a:lnSpc>
                <a:spcPct val="100000"/>
              </a:lnSpc>
              <a:buClr>
                <a:srgbClr val="003C7D"/>
              </a:buClr>
              <a:buFont typeface="Arial"/>
              <a:buChar char="•"/>
              <a:tabLst>
                <a:tab pos="299085" algn="l"/>
              </a:tabLst>
            </a:pPr>
            <a:r>
              <a:rPr sz="2000" spc="-30" dirty="0">
                <a:solidFill>
                  <a:srgbClr val="003C7D"/>
                </a:solidFill>
                <a:latin typeface="Arial"/>
                <a:cs typeface="Arial"/>
              </a:rPr>
              <a:t>т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емпер</a:t>
            </a:r>
            <a:r>
              <a:rPr sz="2000" spc="-45" dirty="0">
                <a:solidFill>
                  <a:srgbClr val="003C7D"/>
                </a:solidFill>
                <a:latin typeface="Arial"/>
                <a:cs typeface="Arial"/>
              </a:rPr>
              <a:t>а</a:t>
            </a:r>
            <a:r>
              <a:rPr sz="2000" spc="15" dirty="0">
                <a:solidFill>
                  <a:srgbClr val="003C7D"/>
                </a:solidFill>
                <a:latin typeface="Arial"/>
                <a:cs typeface="Arial"/>
              </a:rPr>
              <a:t>т</a:t>
            </a:r>
            <a:r>
              <a:rPr sz="2000" spc="-30" dirty="0">
                <a:solidFill>
                  <a:srgbClr val="003C7D"/>
                </a:solidFill>
                <a:latin typeface="Arial"/>
                <a:cs typeface="Arial"/>
              </a:rPr>
              <a:t>у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рный</a:t>
            </a:r>
            <a:r>
              <a:rPr sz="2000" spc="-20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р</a:t>
            </a:r>
            <a:r>
              <a:rPr sz="2000" spc="-20" dirty="0">
                <a:solidFill>
                  <a:srgbClr val="003C7D"/>
                </a:solidFill>
                <a:latin typeface="Arial"/>
                <a:cs typeface="Arial"/>
              </a:rPr>
              <a:t>е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жим</a:t>
            </a:r>
            <a:r>
              <a:rPr sz="2000" spc="-2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д</a:t>
            </a: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л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я</a:t>
            </a:r>
            <a:r>
              <a:rPr sz="2000" spc="-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003C7D"/>
                </a:solidFill>
                <a:latin typeface="Arial"/>
                <a:cs typeface="Arial"/>
              </a:rPr>
              <a:t>п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рименения</a:t>
            </a:r>
            <a:r>
              <a:rPr sz="2000" spc="-30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003C7D"/>
                </a:solidFill>
                <a:latin typeface="Arial"/>
                <a:cs typeface="Arial"/>
              </a:rPr>
              <a:t>с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о</a:t>
            </a:r>
            <a:r>
              <a:rPr sz="2000" spc="5" dirty="0">
                <a:solidFill>
                  <a:srgbClr val="003C7D"/>
                </a:solidFill>
                <a:latin typeface="Arial"/>
                <a:cs typeface="Arial"/>
              </a:rPr>
              <a:t>с</a:t>
            </a:r>
            <a:r>
              <a:rPr sz="2000" spc="-30" dirty="0">
                <a:solidFill>
                  <a:srgbClr val="003C7D"/>
                </a:solidFill>
                <a:latin typeface="Arial"/>
                <a:cs typeface="Arial"/>
              </a:rPr>
              <a:t>т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а</a:t>
            </a:r>
            <a:r>
              <a:rPr sz="2000" spc="-45" dirty="0">
                <a:solidFill>
                  <a:srgbClr val="003C7D"/>
                </a:solidFill>
                <a:latin typeface="Arial"/>
                <a:cs typeface="Arial"/>
              </a:rPr>
              <a:t>в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л</a:t>
            </a: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я</a:t>
            </a:r>
            <a:r>
              <a:rPr sz="2000" spc="-75" dirty="0">
                <a:solidFill>
                  <a:srgbClr val="003C7D"/>
                </a:solidFill>
                <a:latin typeface="Arial"/>
                <a:cs typeface="Arial"/>
              </a:rPr>
              <a:t>е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т</a:t>
            </a:r>
            <a:r>
              <a:rPr sz="2000" spc="-3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+5</a:t>
            </a:r>
            <a:r>
              <a:rPr sz="2000" spc="-1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-</a:t>
            </a:r>
            <a:r>
              <a:rPr sz="2000" spc="-1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25</a:t>
            </a:r>
            <a:r>
              <a:rPr sz="2000" spc="-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°</a:t>
            </a:r>
            <a:r>
              <a:rPr sz="2000" spc="-1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003C7D"/>
                </a:solidFill>
                <a:latin typeface="Arial"/>
                <a:cs typeface="Arial"/>
              </a:rPr>
              <a:t>С;</a:t>
            </a:r>
            <a:endParaRPr sz="2000">
              <a:latin typeface="Arial"/>
              <a:cs typeface="Arial"/>
            </a:endParaRPr>
          </a:p>
          <a:p>
            <a:pPr marL="299085" marR="620395" indent="-287020">
              <a:lnSpc>
                <a:spcPts val="3600"/>
              </a:lnSpc>
              <a:spcBef>
                <a:spcPts val="320"/>
              </a:spcBef>
              <a:buClr>
                <a:srgbClr val="003C7D"/>
              </a:buClr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003C7D"/>
                </a:solidFill>
                <a:latin typeface="Arial"/>
                <a:cs typeface="Arial"/>
              </a:rPr>
              <a:t>име</a:t>
            </a:r>
            <a:r>
              <a:rPr sz="2000" spc="-70" dirty="0">
                <a:solidFill>
                  <a:srgbClr val="003C7D"/>
                </a:solidFill>
                <a:latin typeface="Arial"/>
                <a:cs typeface="Arial"/>
              </a:rPr>
              <a:t>е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т</a:t>
            </a:r>
            <a:r>
              <a:rPr sz="2000" spc="-2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сильное</a:t>
            </a:r>
            <a:r>
              <a:rPr sz="2000" spc="-4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3C7D"/>
                </a:solidFill>
                <a:latin typeface="Arial"/>
                <a:cs typeface="Arial"/>
              </a:rPr>
              <a:t>в</a:t>
            </a:r>
            <a:r>
              <a:rPr sz="2000" spc="-25" dirty="0">
                <a:solidFill>
                  <a:srgbClr val="003C7D"/>
                </a:solidFill>
                <a:latin typeface="Arial"/>
                <a:cs typeface="Arial"/>
              </a:rPr>
              <a:t>о</a:t>
            </a:r>
            <a:r>
              <a:rPr sz="2000" spc="-45" dirty="0">
                <a:solidFill>
                  <a:srgbClr val="003C7D"/>
                </a:solidFill>
                <a:latin typeface="Arial"/>
                <a:cs typeface="Arial"/>
              </a:rPr>
              <a:t>з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де</a:t>
            </a: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й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ствие</a:t>
            </a:r>
            <a:r>
              <a:rPr sz="2000" spc="-40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на</a:t>
            </a:r>
            <a:r>
              <a:rPr sz="2000" spc="-20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п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аршу</a:t>
            </a:r>
            <a:r>
              <a:rPr sz="2000" spc="-2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я</a:t>
            </a:r>
            <a:r>
              <a:rPr sz="2000" spc="-85" dirty="0">
                <a:solidFill>
                  <a:srgbClr val="003C7D"/>
                </a:solidFill>
                <a:latin typeface="Arial"/>
                <a:cs typeface="Arial"/>
              </a:rPr>
              <a:t>б</a:t>
            </a:r>
            <a:r>
              <a:rPr sz="2000" spc="15" dirty="0">
                <a:solidFill>
                  <a:srgbClr val="003C7D"/>
                </a:solidFill>
                <a:latin typeface="Arial"/>
                <a:cs typeface="Arial"/>
              </a:rPr>
              <a:t>л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они</a:t>
            </a:r>
            <a:r>
              <a:rPr sz="2000" spc="-2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и</a:t>
            </a: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г</a:t>
            </a:r>
            <a:r>
              <a:rPr sz="2000" spc="-25" dirty="0">
                <a:solidFill>
                  <a:srgbClr val="003C7D"/>
                </a:solidFill>
                <a:latin typeface="Arial"/>
                <a:cs typeface="Arial"/>
              </a:rPr>
              <a:t>р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уши</a:t>
            </a:r>
            <a:r>
              <a:rPr sz="2000" spc="-30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–</a:t>
            </a:r>
            <a:r>
              <a:rPr sz="2000" spc="-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н</a:t>
            </a:r>
            <a:r>
              <a:rPr sz="2000" spc="-75" dirty="0">
                <a:solidFill>
                  <a:srgbClr val="003C7D"/>
                </a:solidFill>
                <a:latin typeface="Arial"/>
                <a:cs typeface="Arial"/>
              </a:rPr>
              <a:t>е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т нео</a:t>
            </a:r>
            <a:r>
              <a:rPr sz="2000" spc="-70" dirty="0">
                <a:solidFill>
                  <a:srgbClr val="003C7D"/>
                </a:solidFill>
                <a:latin typeface="Arial"/>
                <a:cs typeface="Arial"/>
              </a:rPr>
              <a:t>б</a:t>
            </a:r>
            <a:r>
              <a:rPr sz="2000" spc="-30" dirty="0">
                <a:solidFill>
                  <a:srgbClr val="003C7D"/>
                </a:solidFill>
                <a:latin typeface="Arial"/>
                <a:cs typeface="Arial"/>
              </a:rPr>
              <a:t>х</a:t>
            </a:r>
            <a:r>
              <a:rPr sz="2000" spc="-50" dirty="0">
                <a:solidFill>
                  <a:srgbClr val="003C7D"/>
                </a:solidFill>
                <a:latin typeface="Arial"/>
                <a:cs typeface="Arial"/>
              </a:rPr>
              <a:t>о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д</a:t>
            </a: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и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мо</a:t>
            </a:r>
            <a:r>
              <a:rPr sz="2000" spc="10" dirty="0">
                <a:solidFill>
                  <a:srgbClr val="003C7D"/>
                </a:solidFill>
                <a:latin typeface="Arial"/>
                <a:cs typeface="Arial"/>
              </a:rPr>
              <a:t>с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ти</a:t>
            </a:r>
            <a:r>
              <a:rPr sz="2000" spc="-40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до</a:t>
            </a:r>
            <a:r>
              <a:rPr sz="2000" spc="-50" dirty="0">
                <a:solidFill>
                  <a:srgbClr val="003C7D"/>
                </a:solidFill>
                <a:latin typeface="Arial"/>
                <a:cs typeface="Arial"/>
              </a:rPr>
              <a:t>б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а</a:t>
            </a:r>
            <a:r>
              <a:rPr sz="2000" spc="-45" dirty="0">
                <a:solidFill>
                  <a:srgbClr val="003C7D"/>
                </a:solidFill>
                <a:latin typeface="Arial"/>
                <a:cs typeface="Arial"/>
              </a:rPr>
              <a:t>в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л</a:t>
            </a: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я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ть</a:t>
            </a:r>
            <a:r>
              <a:rPr sz="2000" spc="-2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в</a:t>
            </a:r>
            <a:r>
              <a:rPr sz="2000" spc="-1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003C7D"/>
                </a:solidFill>
                <a:latin typeface="Arial"/>
                <a:cs typeface="Arial"/>
              </a:rPr>
              <a:t>б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а</a:t>
            </a:r>
            <a:r>
              <a:rPr sz="2000" spc="20" dirty="0">
                <a:solidFill>
                  <a:srgbClr val="003C7D"/>
                </a:solidFill>
                <a:latin typeface="Arial"/>
                <a:cs typeface="Arial"/>
              </a:rPr>
              <a:t>к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о</a:t>
            </a:r>
            <a:r>
              <a:rPr sz="2000" spc="-45" dirty="0">
                <a:solidFill>
                  <a:srgbClr val="003C7D"/>
                </a:solidFill>
                <a:latin typeface="Arial"/>
                <a:cs typeface="Arial"/>
              </a:rPr>
              <a:t>в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ую</a:t>
            </a:r>
            <a:r>
              <a:rPr sz="2000" spc="-20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с</a:t>
            </a:r>
            <a:r>
              <a:rPr sz="2000" spc="5" dirty="0">
                <a:solidFill>
                  <a:srgbClr val="003C7D"/>
                </a:solidFill>
                <a:latin typeface="Arial"/>
                <a:cs typeface="Arial"/>
              </a:rPr>
              <a:t>м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е</a:t>
            </a:r>
            <a:r>
              <a:rPr sz="2000" spc="5" dirty="0">
                <a:solidFill>
                  <a:srgbClr val="003C7D"/>
                </a:solidFill>
                <a:latin typeface="Arial"/>
                <a:cs typeface="Arial"/>
              </a:rPr>
              <a:t>с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ь;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30"/>
              </a:spcBef>
              <a:buClr>
                <a:srgbClr val="003C7D"/>
              </a:buClr>
              <a:buFont typeface="Arial"/>
              <a:buChar char="•"/>
            </a:pPr>
            <a:endParaRPr sz="850"/>
          </a:p>
          <a:p>
            <a:pPr marL="299085" indent="-287020">
              <a:lnSpc>
                <a:spcPct val="100000"/>
              </a:lnSpc>
              <a:buClr>
                <a:srgbClr val="003C7D"/>
              </a:buClr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003C7D"/>
                </a:solidFill>
                <a:latin typeface="Arial"/>
                <a:cs typeface="Arial"/>
              </a:rPr>
              <a:t>до</a:t>
            </a: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п</a:t>
            </a:r>
            <a:r>
              <a:rPr sz="2000" spc="-50" dirty="0">
                <a:solidFill>
                  <a:srgbClr val="003C7D"/>
                </a:solidFill>
                <a:latin typeface="Arial"/>
                <a:cs typeface="Arial"/>
              </a:rPr>
              <a:t>о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л</a:t>
            </a: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н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и</a:t>
            </a:r>
            <a:r>
              <a:rPr sz="2000" spc="-35" dirty="0">
                <a:solidFill>
                  <a:srgbClr val="003C7D"/>
                </a:solidFill>
                <a:latin typeface="Arial"/>
                <a:cs typeface="Arial"/>
              </a:rPr>
              <a:t>т</a:t>
            </a:r>
            <a:r>
              <a:rPr sz="2000" spc="-75" dirty="0">
                <a:solidFill>
                  <a:srgbClr val="003C7D"/>
                </a:solidFill>
                <a:latin typeface="Arial"/>
                <a:cs typeface="Arial"/>
              </a:rPr>
              <a:t>е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ль</a:t>
            </a: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н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ый</a:t>
            </a:r>
            <a:r>
              <a:rPr sz="2000" spc="-3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3C7D"/>
                </a:solidFill>
                <a:latin typeface="Arial"/>
                <a:cs typeface="Arial"/>
              </a:rPr>
              <a:t>ф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у</a:t>
            </a: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н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гицид</a:t>
            </a:r>
            <a:r>
              <a:rPr sz="2000" spc="-2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п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р</a:t>
            </a:r>
            <a:r>
              <a:rPr sz="2000" spc="-45" dirty="0">
                <a:solidFill>
                  <a:srgbClr val="003C7D"/>
                </a:solidFill>
                <a:latin typeface="Arial"/>
                <a:cs typeface="Arial"/>
              </a:rPr>
              <a:t>о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т</a:t>
            </a: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и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в</a:t>
            </a:r>
            <a:r>
              <a:rPr sz="2000" spc="-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п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арши;</a:t>
            </a:r>
            <a:endParaRPr sz="2000">
              <a:latin typeface="Arial"/>
              <a:cs typeface="Arial"/>
            </a:endParaRPr>
          </a:p>
          <a:p>
            <a:pPr marL="299085" marR="59055" indent="-287020">
              <a:lnSpc>
                <a:spcPts val="3600"/>
              </a:lnSpc>
              <a:spcBef>
                <a:spcPts val="320"/>
              </a:spcBef>
              <a:buClr>
                <a:srgbClr val="003C7D"/>
              </a:buClr>
              <a:buFont typeface="Arial"/>
              <a:buChar char="•"/>
              <a:tabLst>
                <a:tab pos="299085" algn="l"/>
                <a:tab pos="2728595" algn="l"/>
                <a:tab pos="4230370" algn="l"/>
              </a:tabLst>
            </a:pPr>
            <a:r>
              <a:rPr sz="2000" dirty="0">
                <a:solidFill>
                  <a:srgbClr val="003C7D"/>
                </a:solidFill>
                <a:latin typeface="Arial"/>
                <a:cs typeface="Arial"/>
              </a:rPr>
              <a:t>д</a:t>
            </a: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л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я</a:t>
            </a: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ра</a:t>
            </a:r>
            <a:r>
              <a:rPr sz="2000" spc="5" dirty="0">
                <a:solidFill>
                  <a:srgbClr val="003C7D"/>
                </a:solidFill>
                <a:latin typeface="Arial"/>
                <a:cs typeface="Arial"/>
              </a:rPr>
              <a:t>с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ширен</a:t>
            </a: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и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я</a:t>
            </a:r>
            <a:r>
              <a:rPr sz="2000" spc="-50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спе</a:t>
            </a:r>
            <a:r>
              <a:rPr sz="2000" spc="20" dirty="0">
                <a:solidFill>
                  <a:srgbClr val="003C7D"/>
                </a:solidFill>
                <a:latin typeface="Arial"/>
                <a:cs typeface="Arial"/>
              </a:rPr>
              <a:t>к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тра</a:t>
            </a:r>
            <a:r>
              <a:rPr sz="2000" spc="-20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п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р</a:t>
            </a:r>
            <a:r>
              <a:rPr sz="2000" spc="-45" dirty="0">
                <a:solidFill>
                  <a:srgbClr val="003C7D"/>
                </a:solidFill>
                <a:latin typeface="Arial"/>
                <a:cs typeface="Arial"/>
              </a:rPr>
              <a:t>о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т</a:t>
            </a: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и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в грибных</a:t>
            </a:r>
            <a:r>
              <a:rPr sz="2000" spc="-40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б</a:t>
            </a:r>
            <a:r>
              <a:rPr sz="2000" spc="-45" dirty="0">
                <a:solidFill>
                  <a:srgbClr val="003C7D"/>
                </a:solidFill>
                <a:latin typeface="Arial"/>
                <a:cs typeface="Arial"/>
              </a:rPr>
              <a:t>о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л</a:t>
            </a:r>
            <a:r>
              <a:rPr sz="2000" spc="-50" dirty="0">
                <a:solidFill>
                  <a:srgbClr val="003C7D"/>
                </a:solidFill>
                <a:latin typeface="Arial"/>
                <a:cs typeface="Arial"/>
              </a:rPr>
              <a:t>е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зней</a:t>
            </a:r>
            <a:r>
              <a:rPr sz="2000" spc="-3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и</a:t>
            </a:r>
            <a:r>
              <a:rPr sz="2000" spc="-2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п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р</a:t>
            </a:r>
            <a:r>
              <a:rPr sz="2000" spc="-45" dirty="0">
                <a:solidFill>
                  <a:srgbClr val="003C7D"/>
                </a:solidFill>
                <a:latin typeface="Arial"/>
                <a:cs typeface="Arial"/>
              </a:rPr>
              <a:t>о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д</a:t>
            </a: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л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ения защи</a:t>
            </a:r>
            <a:r>
              <a:rPr sz="2000" spc="-15" dirty="0">
                <a:solidFill>
                  <a:srgbClr val="003C7D"/>
                </a:solidFill>
                <a:latin typeface="Arial"/>
                <a:cs typeface="Arial"/>
              </a:rPr>
              <a:t>т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но</a:t>
            </a:r>
            <a:r>
              <a:rPr sz="2000" spc="-50" dirty="0">
                <a:solidFill>
                  <a:srgbClr val="003C7D"/>
                </a:solidFill>
                <a:latin typeface="Arial"/>
                <a:cs typeface="Arial"/>
              </a:rPr>
              <a:t>г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о</a:t>
            </a:r>
            <a:r>
              <a:rPr sz="2000" spc="-30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п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ери</a:t>
            </a:r>
            <a:r>
              <a:rPr sz="2000" spc="-50" dirty="0">
                <a:solidFill>
                  <a:srgbClr val="003C7D"/>
                </a:solidFill>
                <a:latin typeface="Arial"/>
                <a:cs typeface="Arial"/>
              </a:rPr>
              <a:t>о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да	</a:t>
            </a: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и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сп</a:t>
            </a:r>
            <a:r>
              <a:rPr sz="2000" spc="-50" dirty="0">
                <a:solidFill>
                  <a:srgbClr val="003C7D"/>
                </a:solidFill>
                <a:latin typeface="Arial"/>
                <a:cs typeface="Arial"/>
              </a:rPr>
              <a:t>о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ль</a:t>
            </a:r>
            <a:r>
              <a:rPr sz="2000" spc="-25" dirty="0">
                <a:solidFill>
                  <a:srgbClr val="003C7D"/>
                </a:solidFill>
                <a:latin typeface="Arial"/>
                <a:cs typeface="Arial"/>
              </a:rPr>
              <a:t>з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у</a:t>
            </a:r>
            <a:r>
              <a:rPr sz="2000" spc="-55" dirty="0">
                <a:solidFill>
                  <a:srgbClr val="003C7D"/>
                </a:solidFill>
                <a:latin typeface="Arial"/>
                <a:cs typeface="Arial"/>
              </a:rPr>
              <a:t>ю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т	смеси</a:t>
            </a:r>
            <a:r>
              <a:rPr sz="2000" spc="-30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с</a:t>
            </a:r>
            <a:r>
              <a:rPr sz="2000" spc="-1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м</a:t>
            </a:r>
            <a:r>
              <a:rPr sz="2000" spc="-45" dirty="0">
                <a:solidFill>
                  <a:srgbClr val="003C7D"/>
                </a:solidFill>
                <a:latin typeface="Arial"/>
                <a:cs typeface="Arial"/>
              </a:rPr>
              <a:t>е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дь</a:t>
            </a:r>
            <a:r>
              <a:rPr sz="2000" spc="20" dirty="0">
                <a:solidFill>
                  <a:srgbClr val="003C7D"/>
                </a:solidFill>
                <a:latin typeface="Arial"/>
                <a:cs typeface="Arial"/>
              </a:rPr>
              <a:t>с</a:t>
            </a:r>
            <a:r>
              <a:rPr sz="2000" spc="-50" dirty="0">
                <a:solidFill>
                  <a:srgbClr val="003C7D"/>
                </a:solidFill>
                <a:latin typeface="Arial"/>
                <a:cs typeface="Arial"/>
              </a:rPr>
              <a:t>о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держащих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30"/>
              </a:spcBef>
            </a:pPr>
            <a:endParaRPr sz="850"/>
          </a:p>
          <a:p>
            <a:pPr marL="299085">
              <a:lnSpc>
                <a:spcPct val="100000"/>
              </a:lnSpc>
            </a:pP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п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репар</a:t>
            </a:r>
            <a:r>
              <a:rPr sz="2000" spc="-50" dirty="0">
                <a:solidFill>
                  <a:srgbClr val="003C7D"/>
                </a:solidFill>
                <a:latin typeface="Arial"/>
                <a:cs typeface="Arial"/>
              </a:rPr>
              <a:t>а</a:t>
            </a:r>
            <a:r>
              <a:rPr sz="2000" spc="-30" dirty="0">
                <a:solidFill>
                  <a:srgbClr val="003C7D"/>
                </a:solidFill>
                <a:latin typeface="Arial"/>
                <a:cs typeface="Arial"/>
              </a:rPr>
              <a:t>т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ами.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458216" y="236982"/>
            <a:ext cx="6550659" cy="784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09420">
              <a:lnSpc>
                <a:spcPct val="100000"/>
              </a:lnSpc>
            </a:pPr>
            <a:r>
              <a:rPr sz="4000" spc="-30">
                <a:solidFill>
                  <a:srgbClr val="002562"/>
                </a:solidFill>
                <a:latin typeface="Arial"/>
                <a:cs typeface="Arial"/>
              </a:rPr>
              <a:t>Общая</a:t>
            </a:r>
            <a:r>
              <a:rPr sz="4000" spc="-5">
                <a:solidFill>
                  <a:srgbClr val="002562"/>
                </a:solidFill>
                <a:latin typeface="Arial"/>
                <a:cs typeface="Arial"/>
              </a:rPr>
              <a:t> </a:t>
            </a:r>
            <a:r>
              <a:rPr sz="4000" spc="-25">
                <a:solidFill>
                  <a:srgbClr val="002562"/>
                </a:solidFill>
                <a:latin typeface="Arial"/>
                <a:cs typeface="Arial"/>
              </a:rPr>
              <a:t>информация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596" y="349250"/>
            <a:ext cx="8072494" cy="365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12494">
              <a:lnSpc>
                <a:spcPct val="100000"/>
              </a:lnSpc>
            </a:pPr>
            <a:r>
              <a:rPr sz="4000" spc="-210" dirty="0">
                <a:solidFill>
                  <a:srgbClr val="002562"/>
                </a:solidFill>
                <a:latin typeface="Arial"/>
                <a:cs typeface="Arial"/>
              </a:rPr>
              <a:t>Р</a:t>
            </a:r>
            <a:r>
              <a:rPr sz="4000" spc="-25" dirty="0">
                <a:solidFill>
                  <a:srgbClr val="002562"/>
                </a:solidFill>
                <a:latin typeface="Arial"/>
                <a:cs typeface="Arial"/>
              </a:rPr>
              <a:t>е</a:t>
            </a:r>
            <a:r>
              <a:rPr sz="4000" spc="-110" dirty="0">
                <a:solidFill>
                  <a:srgbClr val="002562"/>
                </a:solidFill>
                <a:latin typeface="Arial"/>
                <a:cs typeface="Arial"/>
              </a:rPr>
              <a:t>г</a:t>
            </a:r>
            <a:r>
              <a:rPr sz="4000" spc="-25" dirty="0">
                <a:solidFill>
                  <a:srgbClr val="002562"/>
                </a:solidFill>
                <a:latin typeface="Arial"/>
                <a:cs typeface="Arial"/>
              </a:rPr>
              <a:t>ламент</a:t>
            </a:r>
            <a:r>
              <a:rPr sz="4000" spc="35" dirty="0">
                <a:solidFill>
                  <a:srgbClr val="002562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002562"/>
                </a:solidFill>
                <a:latin typeface="Arial"/>
                <a:cs typeface="Arial"/>
              </a:rPr>
              <a:t>прим</a:t>
            </a:r>
            <a:r>
              <a:rPr sz="4000" spc="-40" dirty="0">
                <a:solidFill>
                  <a:srgbClr val="002562"/>
                </a:solidFill>
                <a:latin typeface="Arial"/>
                <a:cs typeface="Arial"/>
              </a:rPr>
              <a:t>е</a:t>
            </a:r>
            <a:r>
              <a:rPr sz="4000" spc="-25" dirty="0">
                <a:solidFill>
                  <a:srgbClr val="002562"/>
                </a:solidFill>
                <a:latin typeface="Arial"/>
                <a:cs typeface="Arial"/>
              </a:rPr>
              <a:t>нения</a:t>
            </a:r>
            <a:endParaRPr sz="40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64235" y="1289050"/>
          <a:ext cx="8220022" cy="369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1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99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b="1" spc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л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ь</a:t>
                      </a:r>
                      <a:r>
                        <a:rPr sz="1200" b="1" spc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у</a:t>
                      </a:r>
                      <a:r>
                        <a:rPr sz="1200" b="1" spc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3C7D"/>
                    </a:solidFill>
                  </a:tcPr>
                </a:tc>
                <a:tc>
                  <a:txBody>
                    <a:bodyPr/>
                    <a:lstStyle/>
                    <a:p>
                      <a:pPr marL="73279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spc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д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ны</a:t>
                      </a:r>
                      <a:r>
                        <a:rPr sz="1200" b="1" spc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й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объ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spc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кт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3C7D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200" b="1" spc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(л/г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spc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3C7D"/>
                    </a:solidFill>
                  </a:tcPr>
                </a:tc>
                <a:tc>
                  <a:txBody>
                    <a:bodyPr/>
                    <a:lstStyle/>
                    <a:p>
                      <a:pPr marL="169545" marR="165100" indent="762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Кр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spc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нос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spc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ь обр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spc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бо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spc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3C7D"/>
                    </a:solidFill>
                  </a:tcPr>
                </a:tc>
                <a:tc>
                  <a:txBody>
                    <a:bodyPr/>
                    <a:lstStyle/>
                    <a:p>
                      <a:pPr marL="400050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spc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</a:t>
                      </a:r>
                      <a:r>
                        <a:rPr sz="1200" b="1" spc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я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обрабо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spc="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ки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3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Рис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Пирик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ля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ри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з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40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1,25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1,5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Оп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ыс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ив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ние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ер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д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800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ве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етации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 marL="77470" marR="635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б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оня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(в пр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ц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ессе ре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истра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ц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ии)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Бактери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ый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ожог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2.0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5.0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 marR="3206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Оп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ыс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ив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ние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ер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д в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ции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39">
                <a:tc rowSpan="3">
                  <a:txBody>
                    <a:bodyPr/>
                    <a:lstStyle/>
                    <a:p>
                      <a:pPr marL="77470" marR="6350">
                        <a:lnSpc>
                          <a:spcPct val="100099"/>
                        </a:lnSpc>
                      </a:pPr>
                      <a:r>
                        <a:rPr sz="1200" spc="5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оматы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в пр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ц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ессе ре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истра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ц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ии)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Бактери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ая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тнистость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1.2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2.0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80010" marR="3206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Оп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ыс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ив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ние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ер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д в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ции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87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Черная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б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актериа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ая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тнистость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1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М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ок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ая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ни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ь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ов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19">
                <a:tc>
                  <a:txBody>
                    <a:bodyPr/>
                    <a:lstStyle/>
                    <a:p>
                      <a:pPr marR="2730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ап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ста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б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ок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чанная (в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пр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ц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ессе ре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истра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ц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ии)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Сос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истый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и с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изистый</a:t>
                      </a:r>
                      <a:r>
                        <a:rPr sz="12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б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актериозы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1,2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1,8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 marR="32067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Оп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ыс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ив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ние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в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ер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д в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г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spc="0" dirty="0">
                          <a:latin typeface="Arial"/>
                          <a:cs typeface="Arial"/>
                        </a:rPr>
                        <a:t>ции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06" y="214290"/>
            <a:ext cx="8643998" cy="579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42975">
              <a:lnSpc>
                <a:spcPct val="100000"/>
              </a:lnSpc>
            </a:pPr>
            <a:r>
              <a:rPr sz="4000" spc="-30" dirty="0">
                <a:solidFill>
                  <a:srgbClr val="002562"/>
                </a:solidFill>
                <a:latin typeface="Arial"/>
                <a:cs typeface="Arial"/>
              </a:rPr>
              <a:t>Опыты</a:t>
            </a:r>
            <a:r>
              <a:rPr sz="4000" spc="10" dirty="0">
                <a:solidFill>
                  <a:srgbClr val="002562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002562"/>
                </a:solidFill>
                <a:latin typeface="Arial"/>
                <a:cs typeface="Arial"/>
              </a:rPr>
              <a:t>по</a:t>
            </a:r>
            <a:r>
              <a:rPr sz="4000" spc="-5" dirty="0">
                <a:solidFill>
                  <a:srgbClr val="002562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002562"/>
                </a:solidFill>
                <a:latin typeface="Arial"/>
                <a:cs typeface="Arial"/>
              </a:rPr>
              <a:t>при</a:t>
            </a:r>
            <a:r>
              <a:rPr sz="4000" spc="-45" dirty="0">
                <a:solidFill>
                  <a:srgbClr val="002562"/>
                </a:solidFill>
                <a:latin typeface="Arial"/>
                <a:cs typeface="Arial"/>
              </a:rPr>
              <a:t>м</a:t>
            </a:r>
            <a:r>
              <a:rPr sz="4000" spc="-25" dirty="0">
                <a:solidFill>
                  <a:srgbClr val="002562"/>
                </a:solidFill>
                <a:latin typeface="Arial"/>
                <a:cs typeface="Arial"/>
              </a:rPr>
              <a:t>енению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50782" y="947927"/>
            <a:ext cx="3121152" cy="2342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72066" y="937260"/>
            <a:ext cx="3121152" cy="2342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0782" y="3505200"/>
            <a:ext cx="3121152" cy="20833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72066" y="3508247"/>
            <a:ext cx="3121152" cy="20802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55776" y="5673140"/>
            <a:ext cx="3955668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03C7D"/>
                </a:solidFill>
                <a:latin typeface="Arial"/>
                <a:cs typeface="Arial"/>
              </a:rPr>
              <a:t>П</a:t>
            </a:r>
            <a:r>
              <a:rPr sz="1400" b="1" spc="-10" dirty="0">
                <a:solidFill>
                  <a:srgbClr val="003C7D"/>
                </a:solidFill>
                <a:latin typeface="Arial"/>
                <a:cs typeface="Arial"/>
              </a:rPr>
              <a:t>ор</a:t>
            </a:r>
            <a:r>
              <a:rPr sz="1400" b="1" spc="0" dirty="0">
                <a:solidFill>
                  <a:srgbClr val="003C7D"/>
                </a:solidFill>
                <a:latin typeface="Arial"/>
                <a:cs typeface="Arial"/>
              </a:rPr>
              <a:t>а</a:t>
            </a:r>
            <a:r>
              <a:rPr sz="1400" b="1" spc="-25" dirty="0">
                <a:solidFill>
                  <a:srgbClr val="003C7D"/>
                </a:solidFill>
                <a:latin typeface="Arial"/>
                <a:cs typeface="Arial"/>
              </a:rPr>
              <a:t>ж</a:t>
            </a:r>
            <a:r>
              <a:rPr sz="1400" b="1" spc="0" dirty="0">
                <a:solidFill>
                  <a:srgbClr val="003C7D"/>
                </a:solidFill>
                <a:latin typeface="Arial"/>
                <a:cs typeface="Arial"/>
              </a:rPr>
              <a:t>ение</a:t>
            </a:r>
            <a:r>
              <a:rPr sz="1400" b="1" spc="-1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1400" b="1" spc="0" dirty="0">
                <a:solidFill>
                  <a:srgbClr val="003C7D"/>
                </a:solidFill>
                <a:latin typeface="Arial"/>
                <a:cs typeface="Arial"/>
              </a:rPr>
              <a:t>б</a:t>
            </a:r>
            <a:r>
              <a:rPr sz="1400" b="1" spc="-5" dirty="0">
                <a:solidFill>
                  <a:srgbClr val="003C7D"/>
                </a:solidFill>
                <a:latin typeface="Arial"/>
                <a:cs typeface="Arial"/>
              </a:rPr>
              <a:t>а</a:t>
            </a:r>
            <a:r>
              <a:rPr sz="1400" b="1" spc="0" dirty="0">
                <a:solidFill>
                  <a:srgbClr val="003C7D"/>
                </a:solidFill>
                <a:latin typeface="Arial"/>
                <a:cs typeface="Arial"/>
              </a:rPr>
              <a:t>к</a:t>
            </a:r>
            <a:r>
              <a:rPr sz="1400" b="1" spc="-20" dirty="0">
                <a:solidFill>
                  <a:srgbClr val="003C7D"/>
                </a:solidFill>
                <a:latin typeface="Arial"/>
                <a:cs typeface="Arial"/>
              </a:rPr>
              <a:t>т</a:t>
            </a:r>
            <a:r>
              <a:rPr sz="1400" b="1" spc="0" dirty="0">
                <a:solidFill>
                  <a:srgbClr val="003C7D"/>
                </a:solidFill>
                <a:latin typeface="Arial"/>
                <a:cs typeface="Arial"/>
              </a:rPr>
              <a:t>е</a:t>
            </a:r>
            <a:r>
              <a:rPr sz="1400" b="1" spc="-10" dirty="0">
                <a:solidFill>
                  <a:srgbClr val="003C7D"/>
                </a:solidFill>
                <a:latin typeface="Arial"/>
                <a:cs typeface="Arial"/>
              </a:rPr>
              <a:t>р</a:t>
            </a:r>
            <a:r>
              <a:rPr sz="1400" b="1" spc="0" dirty="0">
                <a:solidFill>
                  <a:srgbClr val="003C7D"/>
                </a:solidFill>
                <a:latin typeface="Arial"/>
                <a:cs typeface="Arial"/>
              </a:rPr>
              <a:t>иальным</a:t>
            </a:r>
            <a:r>
              <a:rPr sz="1400" b="1" spc="-2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1400" b="1" spc="-30" dirty="0">
                <a:solidFill>
                  <a:srgbClr val="003C7D"/>
                </a:solidFill>
                <a:latin typeface="Arial"/>
                <a:cs typeface="Arial"/>
              </a:rPr>
              <a:t>о</a:t>
            </a:r>
            <a:r>
              <a:rPr sz="1400" b="1" spc="-35" dirty="0">
                <a:solidFill>
                  <a:srgbClr val="003C7D"/>
                </a:solidFill>
                <a:latin typeface="Arial"/>
                <a:cs typeface="Arial"/>
              </a:rPr>
              <a:t>ж</a:t>
            </a:r>
            <a:r>
              <a:rPr sz="1400" b="1" spc="-10" dirty="0">
                <a:solidFill>
                  <a:srgbClr val="003C7D"/>
                </a:solidFill>
                <a:latin typeface="Arial"/>
                <a:cs typeface="Arial"/>
              </a:rPr>
              <a:t>о</a:t>
            </a:r>
            <a:r>
              <a:rPr sz="1400" b="1" spc="-25" dirty="0">
                <a:solidFill>
                  <a:srgbClr val="003C7D"/>
                </a:solidFill>
                <a:latin typeface="Arial"/>
                <a:cs typeface="Arial"/>
              </a:rPr>
              <a:t>г</a:t>
            </a:r>
            <a:r>
              <a:rPr sz="1400" b="1" spc="-30" dirty="0">
                <a:solidFill>
                  <a:srgbClr val="003C7D"/>
                </a:solidFill>
                <a:latin typeface="Arial"/>
                <a:cs typeface="Arial"/>
              </a:rPr>
              <a:t>о</a:t>
            </a:r>
            <a:r>
              <a:rPr sz="1400" b="1" spc="0" dirty="0">
                <a:solidFill>
                  <a:srgbClr val="003C7D"/>
                </a:solidFill>
                <a:latin typeface="Arial"/>
                <a:cs typeface="Arial"/>
              </a:rPr>
              <a:t>м</a:t>
            </a:r>
            <a:r>
              <a:rPr sz="1400" b="1" spc="-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1400" b="1" spc="0" dirty="0" err="1">
                <a:solidFill>
                  <a:srgbClr val="003C7D"/>
                </a:solidFill>
                <a:latin typeface="Arial"/>
                <a:cs typeface="Arial"/>
              </a:rPr>
              <a:t>я</a:t>
            </a:r>
            <a:r>
              <a:rPr sz="1400" b="1" spc="-45" dirty="0" err="1">
                <a:solidFill>
                  <a:srgbClr val="003C7D"/>
                </a:solidFill>
                <a:latin typeface="Arial"/>
                <a:cs typeface="Arial"/>
              </a:rPr>
              <a:t>б</a:t>
            </a:r>
            <a:r>
              <a:rPr sz="1400" b="1" spc="-30" dirty="0" err="1">
                <a:solidFill>
                  <a:srgbClr val="003C7D"/>
                </a:solidFill>
                <a:latin typeface="Arial"/>
                <a:cs typeface="Arial"/>
              </a:rPr>
              <a:t>л</a:t>
            </a:r>
            <a:r>
              <a:rPr sz="1400" b="1" spc="-10" dirty="0" err="1">
                <a:solidFill>
                  <a:srgbClr val="003C7D"/>
                </a:solidFill>
                <a:latin typeface="Arial"/>
                <a:cs typeface="Arial"/>
              </a:rPr>
              <a:t>о</a:t>
            </a:r>
            <a:r>
              <a:rPr sz="1400" b="1" spc="0" dirty="0" err="1">
                <a:solidFill>
                  <a:srgbClr val="003C7D"/>
                </a:solidFill>
                <a:latin typeface="Arial"/>
                <a:cs typeface="Arial"/>
              </a:rPr>
              <a:t>ни</a:t>
            </a:r>
            <a:r>
              <a:rPr sz="1400" b="1" spc="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450850" y="1244600"/>
            <a:ext cx="8242300" cy="4430713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altLang="en-US" sz="1800" i="1" dirty="0">
                <a:solidFill>
                  <a:srgbClr val="003D7E"/>
                </a:solidFill>
              </a:rPr>
              <a:t>     </a:t>
            </a:r>
            <a:r>
              <a:rPr lang="ru-RU" altLang="en-US" sz="1800" b="1" i="1" dirty="0" err="1">
                <a:solidFill>
                  <a:srgbClr val="003D7E"/>
                </a:solidFill>
              </a:rPr>
              <a:t>Ариста</a:t>
            </a:r>
            <a:r>
              <a:rPr lang="ru-RU" altLang="en-US" sz="1800" b="1" i="1" dirty="0">
                <a:solidFill>
                  <a:srgbClr val="003D7E"/>
                </a:solidFill>
              </a:rPr>
              <a:t> </a:t>
            </a:r>
            <a:r>
              <a:rPr lang="ru-RU" altLang="en-US" sz="1800" b="1" i="1" dirty="0" err="1">
                <a:solidFill>
                  <a:srgbClr val="003D7E"/>
                </a:solidFill>
              </a:rPr>
              <a:t>ЛайфСайенс</a:t>
            </a:r>
            <a:r>
              <a:rPr lang="ru-RU" altLang="en-US" sz="1800" b="1" i="1" dirty="0">
                <a:solidFill>
                  <a:srgbClr val="003D7E"/>
                </a:solidFill>
              </a:rPr>
              <a:t> </a:t>
            </a:r>
            <a:r>
              <a:rPr lang="ru-RU" altLang="en-US" sz="1800" i="1" dirty="0">
                <a:solidFill>
                  <a:srgbClr val="003D7E"/>
                </a:solidFill>
              </a:rPr>
              <a:t>– компания, работающая в области биологии и защиты растений. Специализируясь на производстве, регистрации и продвижении средств защиты растений и биопрепаратов. В России - </a:t>
            </a:r>
            <a:r>
              <a:rPr lang="ru-RU" altLang="en-US" sz="1800" i="1" dirty="0" err="1">
                <a:solidFill>
                  <a:srgbClr val="003D7E"/>
                </a:solidFill>
              </a:rPr>
              <a:t>Ариста</a:t>
            </a:r>
            <a:r>
              <a:rPr lang="ru-RU" altLang="en-US" sz="1800" i="1" dirty="0">
                <a:solidFill>
                  <a:srgbClr val="003D7E"/>
                </a:solidFill>
              </a:rPr>
              <a:t> </a:t>
            </a:r>
            <a:r>
              <a:rPr lang="ru-RU" altLang="en-US" sz="1800" i="1" dirty="0" err="1">
                <a:solidFill>
                  <a:srgbClr val="003D7E"/>
                </a:solidFill>
              </a:rPr>
              <a:t>ЛайфСайенс</a:t>
            </a:r>
            <a:r>
              <a:rPr lang="ru-RU" altLang="en-US" sz="1800" i="1" dirty="0">
                <a:solidFill>
                  <a:srgbClr val="003D7E"/>
                </a:solidFill>
              </a:rPr>
              <a:t> Рус является частью глобальной корпорации, продукция которой представлена более чем в 125 странах мира.</a:t>
            </a:r>
          </a:p>
          <a:p>
            <a:pPr marL="0" indent="0" algn="just" eaLnBrk="1" hangingPunct="1">
              <a:spcBef>
                <a:spcPct val="0"/>
              </a:spcBef>
              <a:buFontTx/>
              <a:buNone/>
            </a:pPr>
            <a:r>
              <a:rPr lang="ru-RU" altLang="en-US" sz="1800" i="1" dirty="0">
                <a:solidFill>
                  <a:srgbClr val="003D7E"/>
                </a:solidFill>
              </a:rPr>
              <a:t>     </a:t>
            </a:r>
            <a:r>
              <a:rPr lang="ru-RU" altLang="en-US" sz="1800" b="1" i="1" dirty="0" err="1">
                <a:solidFill>
                  <a:srgbClr val="003D7E"/>
                </a:solidFill>
              </a:rPr>
              <a:t>Ариста</a:t>
            </a:r>
            <a:r>
              <a:rPr lang="ru-RU" altLang="en-US" sz="1800" b="1" i="1" dirty="0">
                <a:solidFill>
                  <a:srgbClr val="003D7E"/>
                </a:solidFill>
              </a:rPr>
              <a:t> </a:t>
            </a:r>
            <a:r>
              <a:rPr lang="ru-RU" altLang="en-US" sz="1800" b="1" i="1" dirty="0" err="1">
                <a:solidFill>
                  <a:srgbClr val="003D7E"/>
                </a:solidFill>
              </a:rPr>
              <a:t>ЛайфСайенс</a:t>
            </a:r>
            <a:r>
              <a:rPr lang="ru-RU" altLang="en-US" sz="1800" b="1" i="1" dirty="0">
                <a:solidFill>
                  <a:srgbClr val="003D7E"/>
                </a:solidFill>
              </a:rPr>
              <a:t> </a:t>
            </a:r>
            <a:r>
              <a:rPr lang="ru-RU" altLang="en-US" sz="1800" i="1" dirty="0">
                <a:solidFill>
                  <a:srgbClr val="003D7E"/>
                </a:solidFill>
              </a:rPr>
              <a:t>начала свою деятельность в России в 2004 г. В 2015 году для компании произошло значимое событие – слияние с компаниями </a:t>
            </a:r>
            <a:r>
              <a:rPr lang="ru-RU" altLang="en-US" sz="1800" i="1" dirty="0" err="1">
                <a:solidFill>
                  <a:srgbClr val="003D7E"/>
                </a:solidFill>
              </a:rPr>
              <a:t>Кемтура</a:t>
            </a:r>
            <a:r>
              <a:rPr lang="ru-RU" altLang="en-US" sz="1800" i="1" dirty="0">
                <a:solidFill>
                  <a:srgbClr val="003D7E"/>
                </a:solidFill>
              </a:rPr>
              <a:t>        </a:t>
            </a:r>
            <a:r>
              <a:rPr lang="ru-RU" altLang="en-US" sz="1800" i="1" dirty="0" err="1">
                <a:solidFill>
                  <a:srgbClr val="003D7E"/>
                </a:solidFill>
              </a:rPr>
              <a:t>АгроСолюшнс</a:t>
            </a:r>
            <a:r>
              <a:rPr lang="ru-RU" altLang="en-US" sz="1800" i="1" dirty="0">
                <a:solidFill>
                  <a:srgbClr val="003D7E"/>
                </a:solidFill>
              </a:rPr>
              <a:t> и </a:t>
            </a:r>
            <a:r>
              <a:rPr lang="ru-RU" altLang="en-US" sz="1800" i="1" dirty="0" err="1">
                <a:solidFill>
                  <a:srgbClr val="003D7E"/>
                </a:solidFill>
              </a:rPr>
              <a:t>Агрифар</a:t>
            </a:r>
            <a:r>
              <a:rPr lang="ru-RU" altLang="en-US" sz="1800" i="1" dirty="0">
                <a:solidFill>
                  <a:srgbClr val="003D7E"/>
                </a:solidFill>
              </a:rPr>
              <a:t>, что привело к значительному увеличению ассортимента предлагаемой на российском рынке продукции. На сегодняшний день, вслед за мировым ростом рынка пестицидов, </a:t>
            </a:r>
            <a:r>
              <a:rPr lang="ru-RU" altLang="en-US" sz="1800" i="1" dirty="0" err="1">
                <a:solidFill>
                  <a:srgbClr val="003D7E"/>
                </a:solidFill>
              </a:rPr>
              <a:t>Ариста</a:t>
            </a:r>
            <a:r>
              <a:rPr lang="ru-RU" altLang="en-US" sz="1800" i="1" dirty="0">
                <a:solidFill>
                  <a:srgbClr val="003D7E"/>
                </a:solidFill>
              </a:rPr>
              <a:t> </a:t>
            </a:r>
            <a:r>
              <a:rPr lang="ru-RU" altLang="en-US" sz="1800" i="1" dirty="0" err="1">
                <a:solidFill>
                  <a:srgbClr val="003D7E"/>
                </a:solidFill>
              </a:rPr>
              <a:t>ЛайфСайенс</a:t>
            </a:r>
            <a:r>
              <a:rPr lang="ru-RU" altLang="en-US" sz="1800" i="1" dirty="0">
                <a:solidFill>
                  <a:srgbClr val="003D7E"/>
                </a:solidFill>
              </a:rPr>
              <a:t> реализует стратегию интенсивного роста, ставя перед собой цель – войти в число лидеров на российском рынке. Для достижения данной цели компания ведет интенсивную работу по расширению продуктовой линейки, предлагая своим конечным потребителям такие продукты и услуги, которые позволяют вести прибыльное сельхозпроизводство, сокращая при этом затраты, но не экономя на качестве и эффективности.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61595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err="1">
                <a:solidFill>
                  <a:srgbClr val="003D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Ариста</a:t>
            </a:r>
            <a:r>
              <a:rPr lang="ru-RU" sz="4000" dirty="0">
                <a:solidFill>
                  <a:srgbClr val="003D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>
                <a:solidFill>
                  <a:srgbClr val="003D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ЛайфСайенс</a:t>
            </a:r>
            <a:r>
              <a:rPr lang="ru-RU" sz="4000" dirty="0">
                <a:solidFill>
                  <a:srgbClr val="003D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России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www.arystalifescience.ru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4359" y="1650492"/>
            <a:ext cx="3717036" cy="2787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97885" y="4500371"/>
            <a:ext cx="349631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3C7D"/>
                </a:solidFill>
                <a:latin typeface="Arial"/>
                <a:cs typeface="Arial"/>
              </a:rPr>
              <a:t>Фи</a:t>
            </a:r>
            <a:r>
              <a:rPr sz="1800" spc="-20" dirty="0">
                <a:solidFill>
                  <a:srgbClr val="003C7D"/>
                </a:solidFill>
                <a:latin typeface="Arial"/>
                <a:cs typeface="Arial"/>
              </a:rPr>
              <a:t>т</a:t>
            </a:r>
            <a:r>
              <a:rPr sz="1800" spc="-45" dirty="0">
                <a:solidFill>
                  <a:srgbClr val="003C7D"/>
                </a:solidFill>
                <a:latin typeface="Arial"/>
                <a:cs typeface="Arial"/>
              </a:rPr>
              <a:t>о</a:t>
            </a:r>
            <a:r>
              <a:rPr sz="1800" spc="-20" dirty="0">
                <a:solidFill>
                  <a:srgbClr val="003C7D"/>
                </a:solidFill>
                <a:latin typeface="Arial"/>
                <a:cs typeface="Arial"/>
              </a:rPr>
              <a:t>т</a:t>
            </a:r>
            <a:r>
              <a:rPr sz="1800" spc="0" dirty="0">
                <a:solidFill>
                  <a:srgbClr val="003C7D"/>
                </a:solidFill>
                <a:latin typeface="Arial"/>
                <a:cs typeface="Arial"/>
              </a:rPr>
              <a:t>о</a:t>
            </a:r>
            <a:r>
              <a:rPr sz="1800" spc="20" dirty="0">
                <a:solidFill>
                  <a:srgbClr val="003C7D"/>
                </a:solidFill>
                <a:latin typeface="Arial"/>
                <a:cs typeface="Arial"/>
              </a:rPr>
              <a:t>к</a:t>
            </a:r>
            <a:r>
              <a:rPr sz="1800" spc="0" dirty="0">
                <a:solidFill>
                  <a:srgbClr val="003C7D"/>
                </a:solidFill>
                <a:latin typeface="Arial"/>
                <a:cs typeface="Arial"/>
              </a:rPr>
              <a:t>сичность</a:t>
            </a:r>
            <a:r>
              <a:rPr sz="1800" spc="-20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003C7D"/>
                </a:solidFill>
                <a:latin typeface="Arial"/>
                <a:cs typeface="Arial"/>
              </a:rPr>
              <a:t>не</a:t>
            </a:r>
            <a:r>
              <a:rPr sz="1800" spc="10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1800" spc="0" dirty="0">
                <a:solidFill>
                  <a:srgbClr val="003C7D"/>
                </a:solidFill>
                <a:latin typeface="Arial"/>
                <a:cs typeface="Arial"/>
              </a:rPr>
              <a:t>обн</a:t>
            </a:r>
            <a:r>
              <a:rPr sz="1800" spc="-10" dirty="0">
                <a:solidFill>
                  <a:srgbClr val="003C7D"/>
                </a:solidFill>
                <a:latin typeface="Arial"/>
                <a:cs typeface="Arial"/>
              </a:rPr>
              <a:t>а</a:t>
            </a:r>
            <a:r>
              <a:rPr sz="1800" spc="-30" dirty="0">
                <a:solidFill>
                  <a:srgbClr val="003C7D"/>
                </a:solidFill>
                <a:latin typeface="Arial"/>
                <a:cs typeface="Arial"/>
              </a:rPr>
              <a:t>р</a:t>
            </a:r>
            <a:r>
              <a:rPr sz="1800" spc="0" dirty="0">
                <a:solidFill>
                  <a:srgbClr val="003C7D"/>
                </a:solidFill>
                <a:latin typeface="Arial"/>
                <a:cs typeface="Arial"/>
              </a:rPr>
              <a:t>уж</a:t>
            </a:r>
            <a:r>
              <a:rPr sz="1800" spc="-10" dirty="0">
                <a:solidFill>
                  <a:srgbClr val="003C7D"/>
                </a:solidFill>
                <a:latin typeface="Arial"/>
                <a:cs typeface="Arial"/>
              </a:rPr>
              <a:t>е</a:t>
            </a:r>
            <a:r>
              <a:rPr sz="1800" spc="0" dirty="0">
                <a:solidFill>
                  <a:srgbClr val="003C7D"/>
                </a:solidFill>
                <a:latin typeface="Arial"/>
                <a:cs typeface="Arial"/>
              </a:rPr>
              <a:t>на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21579" y="1648967"/>
            <a:ext cx="3610355" cy="2784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80947" y="1280667"/>
            <a:ext cx="267716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3C7D"/>
                </a:solidFill>
                <a:latin typeface="Arial"/>
                <a:cs typeface="Arial"/>
              </a:rPr>
              <a:t>Кас</a:t>
            </a:r>
            <a:r>
              <a:rPr sz="2000" spc="-30" dirty="0">
                <a:solidFill>
                  <a:srgbClr val="003C7D"/>
                </a:solidFill>
                <a:latin typeface="Arial"/>
                <a:cs typeface="Arial"/>
              </a:rPr>
              <a:t>у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ми</a:t>
            </a:r>
            <a:r>
              <a:rPr sz="2000" spc="-5" dirty="0">
                <a:solidFill>
                  <a:srgbClr val="003C7D"/>
                </a:solidFill>
                <a:latin typeface="Arial"/>
                <a:cs typeface="Arial"/>
              </a:rPr>
              <a:t>н</a:t>
            </a:r>
            <a:r>
              <a:rPr sz="2000" spc="0" dirty="0">
                <a:solidFill>
                  <a:srgbClr val="003C7D"/>
                </a:solidFill>
                <a:latin typeface="Calibri"/>
                <a:cs typeface="Calibri"/>
              </a:rPr>
              <a:t>®</a:t>
            </a:r>
            <a:r>
              <a:rPr sz="2000" spc="80" dirty="0">
                <a:solidFill>
                  <a:srgbClr val="003C7D"/>
                </a:solidFill>
                <a:latin typeface="Calibri"/>
                <a:cs typeface="Calibri"/>
              </a:rPr>
              <a:t> 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2Л</a:t>
            </a:r>
            <a:r>
              <a:rPr sz="2000" spc="-2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–</a:t>
            </a:r>
            <a:r>
              <a:rPr sz="2000" spc="-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3,0</a:t>
            </a:r>
            <a:r>
              <a:rPr sz="2000" spc="-20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л</a:t>
            </a: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/</a:t>
            </a:r>
            <a:r>
              <a:rPr sz="2000" spc="-50" dirty="0">
                <a:solidFill>
                  <a:srgbClr val="003C7D"/>
                </a:solidFill>
                <a:latin typeface="Arial"/>
                <a:cs typeface="Arial"/>
              </a:rPr>
              <a:t>г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13019" y="1280667"/>
            <a:ext cx="267779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3C7D"/>
                </a:solidFill>
                <a:latin typeface="Arial"/>
                <a:cs typeface="Arial"/>
              </a:rPr>
              <a:t>Кас</a:t>
            </a:r>
            <a:r>
              <a:rPr sz="2000" spc="-30" dirty="0">
                <a:solidFill>
                  <a:srgbClr val="003C7D"/>
                </a:solidFill>
                <a:latin typeface="Arial"/>
                <a:cs typeface="Arial"/>
              </a:rPr>
              <a:t>у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ми</a:t>
            </a:r>
            <a:r>
              <a:rPr sz="2000" spc="-5" dirty="0">
                <a:solidFill>
                  <a:srgbClr val="003C7D"/>
                </a:solidFill>
                <a:latin typeface="Arial"/>
                <a:cs typeface="Arial"/>
              </a:rPr>
              <a:t>н</a:t>
            </a:r>
            <a:r>
              <a:rPr sz="2000" spc="0" dirty="0">
                <a:solidFill>
                  <a:srgbClr val="003C7D"/>
                </a:solidFill>
                <a:latin typeface="Calibri"/>
                <a:cs typeface="Calibri"/>
              </a:rPr>
              <a:t>®</a:t>
            </a:r>
            <a:r>
              <a:rPr sz="2000" spc="80" dirty="0">
                <a:solidFill>
                  <a:srgbClr val="003C7D"/>
                </a:solidFill>
                <a:latin typeface="Calibri"/>
                <a:cs typeface="Calibri"/>
              </a:rPr>
              <a:t> 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2Л</a:t>
            </a:r>
            <a:r>
              <a:rPr sz="2000" spc="-2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–</a:t>
            </a:r>
            <a:r>
              <a:rPr sz="2000" spc="-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5,0</a:t>
            </a:r>
            <a:r>
              <a:rPr sz="2000" spc="-1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л</a:t>
            </a: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/</a:t>
            </a:r>
            <a:r>
              <a:rPr sz="2000" spc="-50" dirty="0">
                <a:solidFill>
                  <a:srgbClr val="003C7D"/>
                </a:solidFill>
                <a:latin typeface="Arial"/>
                <a:cs typeface="Arial"/>
              </a:rPr>
              <a:t>г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71406" y="214290"/>
            <a:ext cx="8643998" cy="579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42975">
              <a:lnSpc>
                <a:spcPct val="100000"/>
              </a:lnSpc>
            </a:pPr>
            <a:r>
              <a:rPr sz="4000" spc="-30" dirty="0">
                <a:solidFill>
                  <a:srgbClr val="002562"/>
                </a:solidFill>
                <a:latin typeface="Arial"/>
                <a:cs typeface="Arial"/>
              </a:rPr>
              <a:t>Опыты</a:t>
            </a:r>
            <a:r>
              <a:rPr sz="4000" spc="10" dirty="0">
                <a:solidFill>
                  <a:srgbClr val="002562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002562"/>
                </a:solidFill>
                <a:latin typeface="Arial"/>
                <a:cs typeface="Arial"/>
              </a:rPr>
              <a:t>по</a:t>
            </a:r>
            <a:r>
              <a:rPr sz="4000" spc="-5" dirty="0">
                <a:solidFill>
                  <a:srgbClr val="002562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002562"/>
                </a:solidFill>
                <a:latin typeface="Arial"/>
                <a:cs typeface="Arial"/>
              </a:rPr>
              <a:t>при</a:t>
            </a:r>
            <a:r>
              <a:rPr sz="4000" spc="-45" dirty="0">
                <a:solidFill>
                  <a:srgbClr val="002562"/>
                </a:solidFill>
                <a:latin typeface="Arial"/>
                <a:cs typeface="Arial"/>
              </a:rPr>
              <a:t>м</a:t>
            </a:r>
            <a:r>
              <a:rPr sz="4000" spc="-25" dirty="0">
                <a:solidFill>
                  <a:srgbClr val="002562"/>
                </a:solidFill>
                <a:latin typeface="Arial"/>
                <a:cs typeface="Arial"/>
              </a:rPr>
              <a:t>енению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3795" name="object 3"/>
          <p:cNvSpPr>
            <a:spLocks noChangeArrowheads="1"/>
          </p:cNvSpPr>
          <p:nvPr/>
        </p:nvSpPr>
        <p:spPr bwMode="auto">
          <a:xfrm>
            <a:off x="6927850" y="6156325"/>
            <a:ext cx="1685925" cy="457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www.arystalifescience.ru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85800" y="356151"/>
            <a:ext cx="7772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Arial"/>
              </a:rPr>
              <a:t>АТОНИК ПЛЮС, ВР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3325" y="1285486"/>
            <a:ext cx="8286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b="1" dirty="0">
                <a:solidFill>
                  <a:schemeClr val="bg1"/>
                </a:solidFill>
                <a:latin typeface="Arial" pitchFamily="34" charset="0"/>
              </a:rPr>
              <a:t>(9 г/л п-</a:t>
            </a:r>
            <a:r>
              <a:rPr lang="ru-RU" altLang="en-US" b="1" dirty="0" err="1">
                <a:solidFill>
                  <a:schemeClr val="bg1"/>
                </a:solidFill>
                <a:latin typeface="Arial" pitchFamily="34" charset="0"/>
              </a:rPr>
              <a:t>нитрофенолят</a:t>
            </a:r>
            <a:r>
              <a:rPr lang="ru-RU" altLang="en-US" b="1" dirty="0">
                <a:solidFill>
                  <a:schemeClr val="bg1"/>
                </a:solidFill>
                <a:latin typeface="Arial" pitchFamily="34" charset="0"/>
              </a:rPr>
              <a:t> натрия + 6 г/л о-</a:t>
            </a:r>
            <a:r>
              <a:rPr lang="ru-RU" altLang="en-US" b="1" dirty="0" err="1">
                <a:solidFill>
                  <a:schemeClr val="bg1"/>
                </a:solidFill>
                <a:latin typeface="Arial" pitchFamily="34" charset="0"/>
              </a:rPr>
              <a:t>нитрофенолят</a:t>
            </a:r>
            <a:r>
              <a:rPr lang="ru-RU" altLang="en-US" b="1" dirty="0">
                <a:solidFill>
                  <a:schemeClr val="bg1"/>
                </a:solidFill>
                <a:latin typeface="Arial" pitchFamily="34" charset="0"/>
              </a:rPr>
              <a:t> натрия + 3 г/л 5 -нитрогвояколят натрия)</a:t>
            </a:r>
            <a:endParaRPr lang="ru-RU" altLang="en-US" b="1" baseline="300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473325" y="3539555"/>
            <a:ext cx="8286627" cy="80803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rgbClr val="032C6B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0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Arial" charset="0"/>
              </a:rPr>
              <a:t>Универсальный биостимулятор с комплексным механизмом действия </a:t>
            </a:r>
            <a:endParaRPr lang="en-GB" b="1" dirty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endParaRPr lang="ru-RU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637" y="4347592"/>
            <a:ext cx="3325827" cy="117852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roupe-frayssinet.com/var/frayssinet/storage/images/media/groupe-frayssinet/images/r-d/les-cles-pour-comprendre/photo-comment-se-nourrit-la-plante/42018-4-eng-GB/Photo-comment-se-nourrit-la-plante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675" y="1066576"/>
            <a:ext cx="4248034" cy="474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7741" y="1128016"/>
            <a:ext cx="34614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>
                <a:solidFill>
                  <a:srgbClr val="003D7E"/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dirty="0">
                <a:solidFill>
                  <a:srgbClr val="003D7E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dirty="0">
                <a:solidFill>
                  <a:srgbClr val="003D7E"/>
                </a:solidFill>
                <a:latin typeface="Times New Roman" pitchFamily="18" charset="0"/>
                <a:cs typeface="Times New Roman" pitchFamily="18" charset="0"/>
              </a:rPr>
              <a:t>стимулятор</a:t>
            </a:r>
            <a:r>
              <a:rPr lang="ru-RU" dirty="0" err="1">
                <a:solidFill>
                  <a:srgbClr val="003D7E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uk-UA" dirty="0">
                <a:solidFill>
                  <a:srgbClr val="003D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3D7E"/>
                </a:solidFill>
                <a:latin typeface="Times New Roman" pitchFamily="18" charset="0"/>
                <a:cs typeface="Times New Roman" pitchFamily="18" charset="0"/>
              </a:rPr>
              <a:t>растений </a:t>
            </a:r>
            <a:r>
              <a:rPr lang="uk-UA" dirty="0">
                <a:solidFill>
                  <a:srgbClr val="003D7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solidFill>
                  <a:srgbClr val="003D7E"/>
                </a:solidFill>
                <a:latin typeface="Times New Roman" pitchFamily="18" charset="0"/>
                <a:cs typeface="Times New Roman" pitchFamily="18" charset="0"/>
              </a:rPr>
              <a:t>это субстанции, которые содержат вещества или микроорганизмы, функция которых при нанесение на листовую поверхность растения или его ризосферу заключается в </a:t>
            </a:r>
            <a:r>
              <a:rPr lang="uk-UA" dirty="0">
                <a:solidFill>
                  <a:srgbClr val="003D7E"/>
                </a:solidFill>
                <a:latin typeface="Times New Roman" pitchFamily="18" charset="0"/>
                <a:cs typeface="Times New Roman" pitchFamily="18" charset="0"/>
              </a:rPr>
              <a:t>следующем: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3D7E"/>
                </a:solidFill>
                <a:latin typeface="Times New Roman" pitchFamily="18" charset="0"/>
                <a:cs typeface="Times New Roman" pitchFamily="18" charset="0"/>
              </a:rPr>
              <a:t>Усиление природных процессов поглощения элементов питания из почвы и эффективного их использования;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3D7E"/>
                </a:solidFill>
                <a:latin typeface="Times New Roman" pitchFamily="18" charset="0"/>
                <a:cs typeface="Times New Roman" pitchFamily="18" charset="0"/>
              </a:rPr>
              <a:t>Обеспечении стойкости против абиотических стрессов;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3D7E"/>
                </a:solidFill>
                <a:latin typeface="Times New Roman" pitchFamily="18" charset="0"/>
                <a:cs typeface="Times New Roman" pitchFamily="18" charset="0"/>
              </a:rPr>
              <a:t>Увеличение урожая и повышение его качества</a:t>
            </a:r>
            <a:r>
              <a:rPr lang="uk-UA" dirty="0">
                <a:solidFill>
                  <a:srgbClr val="003D7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89535" y="1066576"/>
            <a:ext cx="1572356" cy="254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Фотосинтез</a:t>
            </a:r>
            <a:endParaRPr lang="ru-RU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36509" y="1066576"/>
            <a:ext cx="1595200" cy="254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Дыхание</a:t>
            </a:r>
            <a:endParaRPr lang="ru-RU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4701" y="2492584"/>
            <a:ext cx="1297735" cy="197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Транспирация</a:t>
            </a:r>
            <a:endParaRPr lang="ru-RU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4700" y="3697349"/>
            <a:ext cx="1297735" cy="329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Поглощение</a:t>
            </a:r>
            <a:r>
              <a:rPr lang="uk-UA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влаги</a:t>
            </a:r>
            <a:endParaRPr lang="ru-RU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6283" y="3072546"/>
            <a:ext cx="1975426" cy="263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Минеральное</a:t>
            </a:r>
            <a:r>
              <a:rPr lang="uk-UA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питание</a:t>
            </a:r>
            <a:endParaRPr lang="ru-RU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71055" y="285750"/>
            <a:ext cx="8229599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2663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663"/>
                </a:solidFill>
                <a:latin typeface="FC-Arial-Bld" charset="0"/>
                <a:ea typeface="ＭＳ Ｐゴシック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663"/>
                </a:solidFill>
                <a:latin typeface="FC-Arial-Bld" charset="0"/>
                <a:ea typeface="ＭＳ Ｐゴシック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663"/>
                </a:solidFill>
                <a:latin typeface="FC-Arial-Bld" charset="0"/>
                <a:ea typeface="ＭＳ Ｐゴシック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663"/>
                </a:solidFill>
                <a:latin typeface="FC-Arial-Bld" charset="0"/>
                <a:ea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663"/>
                </a:solidFill>
                <a:latin typeface="FC-Arial-Bld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663"/>
                </a:solidFill>
                <a:latin typeface="FC-Arial-Bld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663"/>
                </a:solidFill>
                <a:latin typeface="FC-Arial-Bld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663"/>
                </a:solidFill>
                <a:latin typeface="FC-Arial-Bld" charset="0"/>
                <a:ea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Arial" charset="0"/>
                <a:ea typeface="ＭＳ Ｐゴシック" pitchFamily="34" charset="-128"/>
                <a:cs typeface="Arial" charset="0"/>
              </a:rPr>
              <a:t>Что такое биостимуляторы?</a:t>
            </a:r>
          </a:p>
        </p:txBody>
      </p:sp>
    </p:spTree>
    <p:extLst>
      <p:ext uri="{BB962C8B-B14F-4D97-AF65-F5344CB8AC3E}">
        <p14:creationId xmlns:p14="http://schemas.microsoft.com/office/powerpoint/2010/main" val="3424272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996" y="846138"/>
            <a:ext cx="739632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1100" b="1" u="sng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Генный</a:t>
            </a:r>
          </a:p>
          <a:p>
            <a:pPr marL="271463" lvl="1" indent="-271463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en-US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часа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использования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биостимулятора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Атоник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 Плюс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происходит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кспрессия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</a:p>
          <a:p>
            <a:pPr marL="271463" lvl="1" indent="-271463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меньшей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мере 3200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генов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активно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включаются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акселерацию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биохимических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процессов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71463" lvl="1" indent="-271463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внутри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растения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влияя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на:</a:t>
            </a:r>
            <a:endParaRPr lang="en-US" sz="1100" kern="0" dirty="0">
              <a:solidFill>
                <a:srgbClr val="003D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-34290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Интенсификацию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процессов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вегетативного, так и генеративного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100" kern="0" dirty="0">
              <a:solidFill>
                <a:srgbClr val="003D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-342900" algn="just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Фотосинтез;</a:t>
            </a:r>
            <a:endParaRPr lang="en-US" sz="1100" kern="0" dirty="0">
              <a:solidFill>
                <a:srgbClr val="003D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-342900" algn="just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Синтез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фитогормонов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100" kern="0" dirty="0">
              <a:solidFill>
                <a:srgbClr val="003D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-342900" algn="just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ранспортную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функцию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в тканях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растений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800100" lvl="2" indent="-342900" algn="just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Защитную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функцию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эндогенных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стрессовых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явлений.</a:t>
            </a:r>
            <a:endParaRPr lang="ru-RU" sz="1100" kern="0" dirty="0">
              <a:solidFill>
                <a:srgbClr val="003D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2" indent="-17145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ru-RU" sz="1100" dirty="0">
              <a:solidFill>
                <a:srgbClr val="003D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algn="just">
              <a:spcBef>
                <a:spcPts val="0"/>
              </a:spcBef>
              <a:defRPr/>
            </a:pPr>
            <a:r>
              <a:rPr lang="ru-RU" sz="1100" b="1" u="sng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Клеточный</a:t>
            </a:r>
          </a:p>
          <a:p>
            <a:pPr marL="0" lvl="1">
              <a:spcBef>
                <a:spcPts val="0"/>
              </a:spcBef>
              <a:defRPr/>
            </a:pPr>
            <a:r>
              <a:rPr lang="en-US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тоник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  <a:r>
              <a:rPr lang="en-US" sz="1100" kern="0" baseline="3000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kern="0" baseline="3000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Плюс</a:t>
            </a:r>
            <a:r>
              <a:rPr lang="en-US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позитивно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влияет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растения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клеточном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уровне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100" kern="0" dirty="0">
              <a:solidFill>
                <a:srgbClr val="003D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lvl="1" indent="-27146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Фотосинтетический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аппарат</a:t>
            </a:r>
            <a:r>
              <a:rPr lang="en-US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100" kern="0" dirty="0">
              <a:solidFill>
                <a:srgbClr val="003D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lvl="2" indent="-17145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ассимилирующей поверхности листа, повышение содержания хлорофилла; </a:t>
            </a:r>
          </a:p>
          <a:p>
            <a:pPr marL="442913" lvl="2" indent="-17145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активности хлорофилла;</a:t>
            </a:r>
            <a:endParaRPr lang="en-US" sz="1100" kern="0" dirty="0">
              <a:solidFill>
                <a:srgbClr val="003D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lvl="1" indent="-27146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водопоступления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ткани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растения</a:t>
            </a:r>
            <a:r>
              <a:rPr lang="en-US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42913" lvl="2" indent="-17145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сопротивления устьиц, повышение интенсивности транспирации; </a:t>
            </a:r>
          </a:p>
          <a:p>
            <a:pPr marL="442913" lvl="2" indent="-17145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поглощения воды корневой системой;</a:t>
            </a:r>
            <a:endParaRPr lang="en-US" sz="1100" kern="0" dirty="0">
              <a:solidFill>
                <a:srgbClr val="003D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lvl="1" indent="-27146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содержания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фитогормонов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лигнина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протеинов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минеральных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элементов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100" kern="0" dirty="0">
              <a:solidFill>
                <a:srgbClr val="003D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lvl="1" indent="-27146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целостности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мембран за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счёт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лигнификации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создания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гемицелюлозы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100" kern="0" dirty="0">
              <a:solidFill>
                <a:srgbClr val="003D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lvl="1" indent="-27146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активности ферментативной системы;</a:t>
            </a:r>
            <a:endParaRPr lang="en-US" sz="1100" kern="0" dirty="0">
              <a:solidFill>
                <a:srgbClr val="003D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lvl="1" indent="-271463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Ускорение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цитоплазматического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тока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lvl="1" indent="-1714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100" kern="0" dirty="0">
              <a:solidFill>
                <a:srgbClr val="003D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Bef>
                <a:spcPts val="0"/>
              </a:spcBef>
              <a:defRPr/>
            </a:pPr>
            <a:r>
              <a:rPr lang="ru-RU" sz="1100" b="1" u="sng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Растительный </a:t>
            </a:r>
          </a:p>
          <a:p>
            <a:pPr marL="0" lvl="1">
              <a:spcBef>
                <a:spcPts val="0"/>
              </a:spcBef>
              <a:defRPr/>
            </a:pPr>
            <a:r>
              <a:rPr lang="en-US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тоник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  <a:r>
              <a:rPr lang="en-US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Плюс  позитивно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влияет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ростовые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процессы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этапах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органогенеза</a:t>
            </a:r>
            <a:r>
              <a:rPr lang="en-US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15900" lvl="1" indent="-250825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Вегетативный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</a:t>
            </a:r>
            <a:r>
              <a:rPr lang="en-US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рост побегов и обрастающих корней, боковое ветвление;</a:t>
            </a:r>
            <a:endParaRPr lang="en-US" sz="1100" kern="0" dirty="0">
              <a:solidFill>
                <a:srgbClr val="003D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00" lvl="1" indent="-250825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Генеративный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</a:t>
            </a:r>
            <a:r>
              <a:rPr lang="en-US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пыльцевых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трубок, у</a:t>
            </a:r>
            <a:r>
              <a:rPr lang="ru-RU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величение</a:t>
            </a:r>
            <a:r>
              <a:rPr lang="ru-RU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количества цветов,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плодов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бобов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колосков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100" kern="0" dirty="0">
              <a:solidFill>
                <a:srgbClr val="003D7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00" lvl="1" indent="-250825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резистентности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растения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</a:t>
            </a:r>
            <a:r>
              <a:rPr lang="ru-RU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ействию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низких</a:t>
            </a:r>
            <a:r>
              <a:rPr lang="uk-UA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температур, з</a:t>
            </a:r>
            <a:r>
              <a:rPr lang="ru-RU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асухе</a:t>
            </a:r>
            <a:r>
              <a:rPr lang="ru-RU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химическому стрессу (</a:t>
            </a:r>
            <a:r>
              <a:rPr lang="ru-RU" sz="1100" kern="0" dirty="0" err="1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фитотоксичности</a:t>
            </a:r>
            <a:r>
              <a:rPr lang="ru-RU" sz="1100" kern="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механическим повреждениям (усиление процессов регенерации).</a:t>
            </a:r>
            <a:endParaRPr lang="ru-RU" sz="1100" dirty="0">
              <a:solidFill>
                <a:srgbClr val="003D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0" name="Picture 4" descr="http://www.nature.com/news/2009/090129/images/news.2009.6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3317" y="868442"/>
            <a:ext cx="1133371" cy="1560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pti.kiev.ua/uploads/posts/2010-06/1276098763_000_43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5582" y="2643182"/>
            <a:ext cx="1130343" cy="1277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71055" y="285750"/>
            <a:ext cx="8229599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2500" lnSpcReduction="20000"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2663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663"/>
                </a:solidFill>
                <a:latin typeface="FC-Arial-Bld" charset="0"/>
                <a:ea typeface="ＭＳ Ｐゴシック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663"/>
                </a:solidFill>
                <a:latin typeface="FC-Arial-Bld" charset="0"/>
                <a:ea typeface="ＭＳ Ｐゴシック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663"/>
                </a:solidFill>
                <a:latin typeface="FC-Arial-Bld" charset="0"/>
                <a:ea typeface="ＭＳ Ｐゴシック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663"/>
                </a:solidFill>
                <a:latin typeface="FC-Arial-Bld" charset="0"/>
                <a:ea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663"/>
                </a:solidFill>
                <a:latin typeface="FC-Arial-Bld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663"/>
                </a:solidFill>
                <a:latin typeface="FC-Arial-Bld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663"/>
                </a:solidFill>
                <a:latin typeface="FC-Arial-Bld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663"/>
                </a:solidFill>
                <a:latin typeface="FC-Arial-Bld" charset="0"/>
                <a:ea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rgbClr val="003D7E"/>
                </a:solidFill>
              </a:rPr>
              <a:t>3 уровня действия </a:t>
            </a:r>
            <a:r>
              <a:rPr lang="ru-RU" dirty="0" err="1">
                <a:solidFill>
                  <a:srgbClr val="003D7E"/>
                </a:solidFill>
              </a:rPr>
              <a:t>Атоник</a:t>
            </a:r>
            <a:r>
              <a:rPr lang="ru-RU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  <a:r>
              <a:rPr lang="ru-RU" dirty="0">
                <a:solidFill>
                  <a:srgbClr val="003D7E"/>
                </a:solidFill>
              </a:rPr>
              <a:t> Плюс</a:t>
            </a:r>
            <a:endParaRPr lang="ru-RU" dirty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59395" name="Picture 3" descr="D:\Ариста\Демо опыты\Опыты 2017\Фото\ООО Южное ААА\4\DSCN2284.JPG"/>
          <p:cNvPicPr>
            <a:picLocks noChangeAspect="1" noChangeArrowheads="1"/>
          </p:cNvPicPr>
          <p:nvPr/>
        </p:nvPicPr>
        <p:blipFill>
          <a:blip r:embed="rId4" cstate="print"/>
          <a:srcRect r="36500"/>
          <a:stretch>
            <a:fillRect/>
          </a:stretch>
        </p:blipFill>
        <p:spPr bwMode="auto">
          <a:xfrm>
            <a:off x="7643834" y="4222095"/>
            <a:ext cx="1143008" cy="1350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7507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3104" y="1214422"/>
            <a:ext cx="8242300" cy="5429179"/>
          </a:xfrm>
        </p:spPr>
        <p:txBody>
          <a:bodyPr/>
          <a:lstStyle/>
          <a:p>
            <a:pPr algn="just"/>
            <a:r>
              <a:rPr lang="ru-RU" sz="1800" b="1" i="1" dirty="0" err="1">
                <a:solidFill>
                  <a:srgbClr val="003D7E"/>
                </a:solidFill>
              </a:rPr>
              <a:t>Атоник</a:t>
            </a:r>
            <a:r>
              <a:rPr lang="ru-RU" sz="1800" b="1" i="1" dirty="0">
                <a:solidFill>
                  <a:srgbClr val="003D7E"/>
                </a:solidFill>
              </a:rPr>
              <a:t> Плюс</a:t>
            </a:r>
            <a:r>
              <a:rPr lang="ru-RU" sz="1800" i="1" dirty="0">
                <a:solidFill>
                  <a:srgbClr val="003D7E"/>
                </a:solidFill>
              </a:rPr>
              <a:t> - регулятор роста и плодоношения, биостимулятор с ярко </a:t>
            </a:r>
            <a:r>
              <a:rPr lang="ru-RU" sz="1800" i="1">
                <a:solidFill>
                  <a:srgbClr val="003D7E"/>
                </a:solidFill>
              </a:rPr>
              <a:t>выраженной регенерацией </a:t>
            </a:r>
            <a:r>
              <a:rPr lang="ru-RU" sz="1800" i="1" dirty="0">
                <a:solidFill>
                  <a:srgbClr val="003D7E"/>
                </a:solidFill>
              </a:rPr>
              <a:t>и </a:t>
            </a:r>
            <a:r>
              <a:rPr lang="ru-RU" sz="1800" i="1" dirty="0" err="1">
                <a:solidFill>
                  <a:srgbClr val="003D7E"/>
                </a:solidFill>
              </a:rPr>
              <a:t>антистрессовым</a:t>
            </a:r>
            <a:r>
              <a:rPr lang="ru-RU" sz="1800" i="1" dirty="0">
                <a:solidFill>
                  <a:srgbClr val="003D7E"/>
                </a:solidFill>
              </a:rPr>
              <a:t> действием на основе природных веществ, которые в незначительных количествах содержатся в клетке растения. Препарат вызывает ускоренный</a:t>
            </a:r>
            <a:r>
              <a:rPr lang="en-US" sz="1800" i="1" dirty="0">
                <a:solidFill>
                  <a:srgbClr val="003D7E"/>
                </a:solidFill>
              </a:rPr>
              <a:t>, </a:t>
            </a:r>
            <a:r>
              <a:rPr lang="ru-RU" sz="1800" i="1" dirty="0">
                <a:solidFill>
                  <a:srgbClr val="003D7E"/>
                </a:solidFill>
              </a:rPr>
              <a:t>интенсивный рост и развитие культур, повышает их морозостойкость и сопротивляемость неблагоприятным погодным и стрессовым факторам, продлевает период плодоношения, увеличивает урожайность и улучшает качество продукции.</a:t>
            </a:r>
          </a:p>
          <a:p>
            <a:pPr algn="just"/>
            <a:r>
              <a:rPr lang="ru-RU" sz="1800" i="1" dirty="0">
                <a:solidFill>
                  <a:srgbClr val="003D7E"/>
                </a:solidFill>
              </a:rPr>
              <a:t>В вегетирующих культур включается в обмен веществ и быстро дезактивируется в течение нескольких часов. Благодаря природному происхождению действующих веществ и высокой селективности препарат не вызывает никаких проявлений </a:t>
            </a:r>
            <a:r>
              <a:rPr lang="ru-RU" sz="1800" i="1" dirty="0" err="1">
                <a:solidFill>
                  <a:srgbClr val="003D7E"/>
                </a:solidFill>
              </a:rPr>
              <a:t>фитотоксичности</a:t>
            </a:r>
            <a:r>
              <a:rPr lang="ru-RU" sz="1800" i="1" dirty="0">
                <a:solidFill>
                  <a:srgbClr val="003D7E"/>
                </a:solidFill>
              </a:rPr>
              <a:t> в культур.</a:t>
            </a:r>
          </a:p>
          <a:p>
            <a:pPr algn="just"/>
            <a:r>
              <a:rPr lang="ru-RU" sz="1800" i="1" u="sng" dirty="0">
                <a:solidFill>
                  <a:srgbClr val="003D7E"/>
                </a:solidFill>
              </a:rPr>
              <a:t>Повышение эффективности фотосинтеза;</a:t>
            </a:r>
          </a:p>
          <a:p>
            <a:pPr algn="just"/>
            <a:r>
              <a:rPr lang="ru-RU" sz="1800" i="1" u="sng" dirty="0">
                <a:solidFill>
                  <a:srgbClr val="003D7E"/>
                </a:solidFill>
              </a:rPr>
              <a:t>Улучшение водного баланса в растении;</a:t>
            </a:r>
          </a:p>
          <a:p>
            <a:pPr algn="just"/>
            <a:r>
              <a:rPr lang="ru-RU" sz="1800" i="1" u="sng" dirty="0">
                <a:solidFill>
                  <a:srgbClr val="003D7E"/>
                </a:solidFill>
              </a:rPr>
              <a:t>Увеличение урожая, улучшения качества и товарности продукции;</a:t>
            </a:r>
          </a:p>
          <a:p>
            <a:pPr algn="just"/>
            <a:r>
              <a:rPr lang="ru-RU" sz="1800" i="1" u="sng" dirty="0">
                <a:solidFill>
                  <a:srgbClr val="003D7E"/>
                </a:solidFill>
              </a:rPr>
              <a:t>Быстрая регенерация растений после стрессовых явлений;</a:t>
            </a:r>
          </a:p>
          <a:p>
            <a:pPr algn="just"/>
            <a:r>
              <a:rPr lang="ru-RU" sz="1800" i="1" u="sng" dirty="0">
                <a:solidFill>
                  <a:srgbClr val="003D7E"/>
                </a:solidFill>
              </a:rPr>
              <a:t>Ускорение роста и развития растений;</a:t>
            </a:r>
          </a:p>
          <a:p>
            <a:pPr algn="just"/>
            <a:r>
              <a:rPr lang="ru-RU" sz="1800" i="1" u="sng" dirty="0">
                <a:solidFill>
                  <a:srgbClr val="003D7E"/>
                </a:solidFill>
              </a:rPr>
              <a:t>Отсутствие остатков в продукции.</a:t>
            </a:r>
          </a:p>
          <a:p>
            <a:pPr algn="just"/>
            <a:endParaRPr lang="ru-RU" sz="1800" i="1" dirty="0">
              <a:solidFill>
                <a:srgbClr val="003D7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www.arystalifescience.ru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5800" y="356151"/>
            <a:ext cx="7772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03D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Arial"/>
              </a:rPr>
              <a:t>АТОНИК ПЛЮС, ВР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3D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bject 2"/>
          <p:cNvSpPr txBox="1">
            <a:spLocks noChangeArrowheads="1"/>
          </p:cNvSpPr>
          <p:nvPr/>
        </p:nvSpPr>
        <p:spPr bwMode="auto">
          <a:xfrm>
            <a:off x="0" y="260350"/>
            <a:ext cx="91440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 eaLnBrk="1" hangingPunct="1"/>
            <a:r>
              <a:rPr lang="en-US" altLang="en-US" sz="4000" b="1">
                <a:solidFill>
                  <a:srgbClr val="003D7E"/>
                </a:solidFill>
              </a:rPr>
              <a:t>Повышение устойчивости </a:t>
            </a:r>
            <a:endParaRPr lang="ru-RU" altLang="en-US" sz="4000" b="1">
              <a:solidFill>
                <a:srgbClr val="003D7E"/>
              </a:solidFill>
            </a:endParaRPr>
          </a:p>
          <a:p>
            <a:pPr marL="12700" algn="ctr" eaLnBrk="1" hangingPunct="1"/>
            <a:r>
              <a:rPr lang="en-US" altLang="en-US" sz="4000" b="1">
                <a:solidFill>
                  <a:srgbClr val="003D7E"/>
                </a:solidFill>
              </a:rPr>
              <a:t>к стрессам</a:t>
            </a:r>
            <a:endParaRPr lang="en-US" altLang="en-US" sz="4000">
              <a:solidFill>
                <a:srgbClr val="003D7E"/>
              </a:solidFill>
            </a:endParaRPr>
          </a:p>
        </p:txBody>
      </p:sp>
      <p:sp>
        <p:nvSpPr>
          <p:cNvPr id="34819" name="object 4"/>
          <p:cNvSpPr txBox="1">
            <a:spLocks noChangeArrowheads="1"/>
          </p:cNvSpPr>
          <p:nvPr/>
        </p:nvSpPr>
        <p:spPr bwMode="auto">
          <a:xfrm>
            <a:off x="428625" y="1835150"/>
            <a:ext cx="8359775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55600" indent="-342900" eaLnBrk="1" hangingPunct="1">
              <a:lnSpc>
                <a:spcPct val="150000"/>
              </a:lnSpc>
              <a:buClr>
                <a:srgbClr val="003979"/>
              </a:buClr>
              <a:buFont typeface="Arial" charset="0"/>
              <a:buChar char="•"/>
              <a:tabLst>
                <a:tab pos="354013" algn="l"/>
                <a:tab pos="1546225" algn="l"/>
              </a:tabLst>
            </a:pPr>
            <a:r>
              <a:rPr lang="en-US" altLang="en-US" sz="2000" b="1" dirty="0">
                <a:solidFill>
                  <a:srgbClr val="003D7E"/>
                </a:solidFill>
              </a:rPr>
              <a:t>АТОНИК</a:t>
            </a:r>
            <a:r>
              <a:rPr lang="ru-RU" altLang="en-US" sz="2000" b="1" dirty="0">
                <a:solidFill>
                  <a:srgbClr val="003D7E"/>
                </a:solidFill>
              </a:rPr>
              <a:t> Плюс</a:t>
            </a:r>
            <a:r>
              <a:rPr lang="en-US" altLang="en-US" sz="2000" b="1" baseline="25000" dirty="0">
                <a:solidFill>
                  <a:srgbClr val="003D7E"/>
                </a:solidFill>
              </a:rPr>
              <a:t>®	</a:t>
            </a:r>
            <a:r>
              <a:rPr lang="ru-RU" altLang="en-US" sz="2000" b="1" dirty="0">
                <a:solidFill>
                  <a:srgbClr val="003D7E"/>
                </a:solidFill>
              </a:rPr>
              <a:t>при</a:t>
            </a:r>
            <a:r>
              <a:rPr lang="en-US" altLang="en-US" sz="2000" b="1" dirty="0">
                <a:solidFill>
                  <a:srgbClr val="003D7E"/>
                </a:solidFill>
              </a:rPr>
              <a:t> </a:t>
            </a:r>
            <a:r>
              <a:rPr lang="en-US" altLang="en-US" sz="2000" b="1" dirty="0" err="1">
                <a:solidFill>
                  <a:srgbClr val="003D7E"/>
                </a:solidFill>
              </a:rPr>
              <a:t>благоприятных</a:t>
            </a:r>
            <a:r>
              <a:rPr lang="en-US" altLang="en-US" sz="2000" b="1" dirty="0">
                <a:solidFill>
                  <a:srgbClr val="003D7E"/>
                </a:solidFill>
              </a:rPr>
              <a:t> </a:t>
            </a:r>
            <a:r>
              <a:rPr lang="en-US" altLang="en-US" sz="2000" b="1" dirty="0" err="1">
                <a:solidFill>
                  <a:srgbClr val="003D7E"/>
                </a:solidFill>
              </a:rPr>
              <a:t>условиях</a:t>
            </a:r>
            <a:r>
              <a:rPr lang="en-US" altLang="en-US" sz="2000" b="1" dirty="0">
                <a:solidFill>
                  <a:srgbClr val="003D7E"/>
                </a:solidFill>
              </a:rPr>
              <a:t> </a:t>
            </a:r>
            <a:r>
              <a:rPr lang="en-US" altLang="en-US" sz="2000" b="1" dirty="0" err="1">
                <a:solidFill>
                  <a:srgbClr val="003D7E"/>
                </a:solidFill>
              </a:rPr>
              <a:t>обеспечивает</a:t>
            </a:r>
            <a:r>
              <a:rPr lang="en-US" altLang="en-US" sz="2000" b="1" dirty="0">
                <a:solidFill>
                  <a:srgbClr val="003D7E"/>
                </a:solidFill>
              </a:rPr>
              <a:t> </a:t>
            </a:r>
            <a:r>
              <a:rPr lang="en-US" altLang="en-US" sz="2000" b="1" dirty="0" err="1">
                <a:solidFill>
                  <a:srgbClr val="003D7E"/>
                </a:solidFill>
              </a:rPr>
              <a:t>обмен</a:t>
            </a:r>
            <a:r>
              <a:rPr lang="en-US" altLang="en-US" sz="2000" b="1" dirty="0">
                <a:solidFill>
                  <a:srgbClr val="003D7E"/>
                </a:solidFill>
              </a:rPr>
              <a:t> </a:t>
            </a:r>
            <a:r>
              <a:rPr lang="en-US" altLang="en-US" sz="2000" b="1" dirty="0" err="1">
                <a:solidFill>
                  <a:srgbClr val="003D7E"/>
                </a:solidFill>
              </a:rPr>
              <a:t>веществ</a:t>
            </a:r>
            <a:r>
              <a:rPr lang="en-US" altLang="en-US" sz="2000" b="1" dirty="0">
                <a:solidFill>
                  <a:srgbClr val="003D7E"/>
                </a:solidFill>
              </a:rPr>
              <a:t> </a:t>
            </a:r>
            <a:r>
              <a:rPr lang="en-US" altLang="en-US" sz="2000" b="1" dirty="0" err="1">
                <a:solidFill>
                  <a:srgbClr val="003D7E"/>
                </a:solidFill>
              </a:rPr>
              <a:t>на</a:t>
            </a:r>
            <a:r>
              <a:rPr lang="en-US" altLang="en-US" sz="2000" b="1" dirty="0">
                <a:solidFill>
                  <a:srgbClr val="003D7E"/>
                </a:solidFill>
              </a:rPr>
              <a:t> </a:t>
            </a:r>
            <a:r>
              <a:rPr lang="en-US" altLang="en-US" sz="2000" b="1" dirty="0" err="1">
                <a:solidFill>
                  <a:srgbClr val="003D7E"/>
                </a:solidFill>
              </a:rPr>
              <a:t>максимальном</a:t>
            </a:r>
            <a:r>
              <a:rPr lang="en-US" altLang="en-US" sz="2000" b="1" dirty="0">
                <a:solidFill>
                  <a:srgbClr val="003D7E"/>
                </a:solidFill>
              </a:rPr>
              <a:t> </a:t>
            </a:r>
            <a:r>
              <a:rPr lang="en-US" altLang="en-US" sz="2000" b="1" dirty="0" err="1">
                <a:solidFill>
                  <a:srgbClr val="003D7E"/>
                </a:solidFill>
              </a:rPr>
              <a:t>уровне</a:t>
            </a:r>
            <a:r>
              <a:rPr lang="en-US" altLang="en-US" sz="2000" b="1" dirty="0">
                <a:solidFill>
                  <a:srgbClr val="003D7E"/>
                </a:solidFill>
              </a:rPr>
              <a:t>, </a:t>
            </a:r>
            <a:r>
              <a:rPr lang="en-US" altLang="en-US" sz="2000" b="1" dirty="0" err="1">
                <a:solidFill>
                  <a:srgbClr val="003D7E"/>
                </a:solidFill>
              </a:rPr>
              <a:t>позволяя</a:t>
            </a:r>
            <a:r>
              <a:rPr lang="en-US" altLang="en-US" sz="2000" b="1" dirty="0">
                <a:solidFill>
                  <a:srgbClr val="003D7E"/>
                </a:solidFill>
              </a:rPr>
              <a:t> </a:t>
            </a:r>
            <a:r>
              <a:rPr lang="en-US" altLang="en-US" sz="2000" b="1" dirty="0" err="1">
                <a:solidFill>
                  <a:srgbClr val="003D7E"/>
                </a:solidFill>
              </a:rPr>
              <a:t>достигать</a:t>
            </a:r>
            <a:r>
              <a:rPr lang="en-US" altLang="en-US" sz="2000" b="1" dirty="0">
                <a:solidFill>
                  <a:srgbClr val="003D7E"/>
                </a:solidFill>
              </a:rPr>
              <a:t> </a:t>
            </a:r>
            <a:r>
              <a:rPr lang="en-US" altLang="en-US" sz="2000" b="1" dirty="0" err="1">
                <a:solidFill>
                  <a:srgbClr val="003D7E"/>
                </a:solidFill>
              </a:rPr>
              <a:t>максимального</a:t>
            </a:r>
            <a:r>
              <a:rPr lang="en-US" altLang="en-US" sz="2000" b="1" dirty="0">
                <a:solidFill>
                  <a:srgbClr val="003D7E"/>
                </a:solidFill>
              </a:rPr>
              <a:t> </a:t>
            </a:r>
            <a:r>
              <a:rPr lang="en-US" altLang="en-US" sz="2000" b="1" dirty="0" err="1">
                <a:solidFill>
                  <a:srgbClr val="003D7E"/>
                </a:solidFill>
              </a:rPr>
              <a:t>потенциала</a:t>
            </a:r>
            <a:r>
              <a:rPr lang="en-US" altLang="en-US" sz="2000" b="1" dirty="0">
                <a:solidFill>
                  <a:srgbClr val="003D7E"/>
                </a:solidFill>
              </a:rPr>
              <a:t> </a:t>
            </a:r>
            <a:r>
              <a:rPr lang="en-US" altLang="en-US" sz="2000" b="1" dirty="0" err="1">
                <a:solidFill>
                  <a:srgbClr val="003D7E"/>
                </a:solidFill>
              </a:rPr>
              <a:t>по</a:t>
            </a:r>
            <a:r>
              <a:rPr lang="en-US" altLang="en-US" sz="2000" b="1" dirty="0">
                <a:solidFill>
                  <a:srgbClr val="003D7E"/>
                </a:solidFill>
              </a:rPr>
              <a:t> </a:t>
            </a:r>
            <a:r>
              <a:rPr lang="en-US" altLang="en-US" sz="2000" b="1" dirty="0" err="1">
                <a:solidFill>
                  <a:srgbClr val="003D7E"/>
                </a:solidFill>
              </a:rPr>
              <a:t>урожайности</a:t>
            </a:r>
            <a:endParaRPr lang="en-US" altLang="en-US" sz="2000" dirty="0">
              <a:solidFill>
                <a:srgbClr val="003D7E"/>
              </a:solidFill>
            </a:endParaRPr>
          </a:p>
          <a:p>
            <a:pPr marL="355600" indent="-342900" eaLnBrk="1" hangingPunct="1">
              <a:lnSpc>
                <a:spcPts val="700"/>
              </a:lnSpc>
              <a:spcBef>
                <a:spcPts val="38"/>
              </a:spcBef>
              <a:tabLst>
                <a:tab pos="354013" algn="l"/>
                <a:tab pos="1546225" algn="l"/>
              </a:tabLst>
            </a:pPr>
            <a:endParaRPr lang="en-US" altLang="en-US" sz="2000" dirty="0">
              <a:solidFill>
                <a:srgbClr val="003D7E"/>
              </a:solidFill>
            </a:endParaRPr>
          </a:p>
          <a:p>
            <a:pPr marL="355600" indent="-342900" eaLnBrk="1" hangingPunct="1">
              <a:lnSpc>
                <a:spcPts val="1000"/>
              </a:lnSpc>
              <a:tabLst>
                <a:tab pos="354013" algn="l"/>
                <a:tab pos="1546225" algn="l"/>
              </a:tabLst>
            </a:pPr>
            <a:endParaRPr lang="en-US" altLang="en-US" sz="2000" dirty="0">
              <a:solidFill>
                <a:srgbClr val="003D7E"/>
              </a:solidFill>
            </a:endParaRPr>
          </a:p>
          <a:p>
            <a:pPr marL="355600" indent="-342900" eaLnBrk="1" hangingPunct="1">
              <a:lnSpc>
                <a:spcPct val="150000"/>
              </a:lnSpc>
              <a:buClr>
                <a:srgbClr val="003979"/>
              </a:buClr>
              <a:buFont typeface="Arial" charset="0"/>
              <a:buChar char="•"/>
              <a:tabLst>
                <a:tab pos="354013" algn="l"/>
                <a:tab pos="1546225" algn="l"/>
              </a:tabLst>
            </a:pPr>
            <a:endParaRPr lang="ru-RU" altLang="en-US" sz="2000" b="1" dirty="0">
              <a:solidFill>
                <a:srgbClr val="003D7E"/>
              </a:solidFill>
            </a:endParaRPr>
          </a:p>
          <a:p>
            <a:pPr marL="355600" indent="-342900" eaLnBrk="1" hangingPunct="1">
              <a:lnSpc>
                <a:spcPct val="150000"/>
              </a:lnSpc>
              <a:buClr>
                <a:srgbClr val="003979"/>
              </a:buClr>
              <a:buFont typeface="Arial" charset="0"/>
              <a:buChar char="•"/>
              <a:tabLst>
                <a:tab pos="354013" algn="l"/>
                <a:tab pos="1546225" algn="l"/>
              </a:tabLst>
            </a:pPr>
            <a:r>
              <a:rPr lang="en-US" altLang="en-US" sz="2000" b="1" dirty="0">
                <a:solidFill>
                  <a:srgbClr val="003D7E"/>
                </a:solidFill>
              </a:rPr>
              <a:t>АТОНИК</a:t>
            </a:r>
            <a:r>
              <a:rPr lang="ru-RU" altLang="en-US" sz="2000" b="1" dirty="0">
                <a:solidFill>
                  <a:srgbClr val="003D7E"/>
                </a:solidFill>
              </a:rPr>
              <a:t> Плюс</a:t>
            </a:r>
            <a:r>
              <a:rPr lang="en-US" altLang="en-US" sz="2000" b="1" baseline="24000" dirty="0">
                <a:solidFill>
                  <a:srgbClr val="003D7E"/>
                </a:solidFill>
              </a:rPr>
              <a:t>®	</a:t>
            </a:r>
            <a:r>
              <a:rPr lang="en-US" altLang="en-US" sz="2000" b="1" dirty="0" err="1">
                <a:solidFill>
                  <a:srgbClr val="003D7E"/>
                </a:solidFill>
              </a:rPr>
              <a:t>при</a:t>
            </a:r>
            <a:r>
              <a:rPr lang="en-US" altLang="en-US" sz="2000" b="1" dirty="0">
                <a:solidFill>
                  <a:srgbClr val="003D7E"/>
                </a:solidFill>
              </a:rPr>
              <a:t> </a:t>
            </a:r>
            <a:r>
              <a:rPr lang="en-US" altLang="en-US" sz="2000" b="1" dirty="0" err="1">
                <a:solidFill>
                  <a:srgbClr val="003D7E"/>
                </a:solidFill>
              </a:rPr>
              <a:t>возникновении</a:t>
            </a:r>
            <a:r>
              <a:rPr lang="en-US" altLang="en-US" sz="2000" b="1" dirty="0">
                <a:solidFill>
                  <a:srgbClr val="003D7E"/>
                </a:solidFill>
              </a:rPr>
              <a:t> </a:t>
            </a:r>
            <a:r>
              <a:rPr lang="en-US" altLang="en-US" sz="2000" b="1" dirty="0" err="1">
                <a:solidFill>
                  <a:srgbClr val="003D7E"/>
                </a:solidFill>
              </a:rPr>
              <a:t>стрессов</a:t>
            </a:r>
            <a:r>
              <a:rPr lang="en-US" altLang="en-US" sz="2000" b="1" dirty="0">
                <a:solidFill>
                  <a:srgbClr val="003D7E"/>
                </a:solidFill>
              </a:rPr>
              <a:t>, </a:t>
            </a:r>
            <a:r>
              <a:rPr lang="en-US" altLang="en-US" sz="2000" b="1" dirty="0" err="1">
                <a:solidFill>
                  <a:srgbClr val="003D7E"/>
                </a:solidFill>
              </a:rPr>
              <a:t>включает</a:t>
            </a:r>
            <a:r>
              <a:rPr lang="en-US" altLang="en-US" sz="2000" b="1" dirty="0">
                <a:solidFill>
                  <a:srgbClr val="003D7E"/>
                </a:solidFill>
              </a:rPr>
              <a:t> </a:t>
            </a:r>
            <a:r>
              <a:rPr lang="en-US" altLang="en-US" sz="2000" b="1" dirty="0" err="1">
                <a:solidFill>
                  <a:srgbClr val="003D7E"/>
                </a:solidFill>
              </a:rPr>
              <a:t>дополнительные</a:t>
            </a:r>
            <a:r>
              <a:rPr lang="en-US" altLang="en-US" sz="2000" b="1" dirty="0">
                <a:solidFill>
                  <a:srgbClr val="003D7E"/>
                </a:solidFill>
              </a:rPr>
              <a:t> </a:t>
            </a:r>
            <a:r>
              <a:rPr lang="en-US" altLang="en-US" sz="2000" b="1" dirty="0" err="1">
                <a:solidFill>
                  <a:srgbClr val="003D7E"/>
                </a:solidFill>
              </a:rPr>
              <a:t>физиологические</a:t>
            </a:r>
            <a:r>
              <a:rPr lang="en-US" altLang="en-US" sz="2000" b="1" dirty="0">
                <a:solidFill>
                  <a:srgbClr val="003D7E"/>
                </a:solidFill>
              </a:rPr>
              <a:t> </a:t>
            </a:r>
            <a:r>
              <a:rPr lang="en-US" altLang="en-US" sz="2000" b="1" dirty="0" err="1">
                <a:solidFill>
                  <a:srgbClr val="003D7E"/>
                </a:solidFill>
              </a:rPr>
              <a:t>механизмы</a:t>
            </a:r>
            <a:r>
              <a:rPr lang="en-US" altLang="en-US" sz="2000" b="1" dirty="0">
                <a:solidFill>
                  <a:srgbClr val="003D7E"/>
                </a:solidFill>
              </a:rPr>
              <a:t>, </a:t>
            </a:r>
            <a:r>
              <a:rPr lang="en-US" altLang="en-US" sz="2000" b="1" dirty="0" err="1">
                <a:solidFill>
                  <a:srgbClr val="003D7E"/>
                </a:solidFill>
              </a:rPr>
              <a:t>не</a:t>
            </a:r>
            <a:r>
              <a:rPr lang="en-US" altLang="en-US" sz="2000" b="1" dirty="0">
                <a:solidFill>
                  <a:srgbClr val="003D7E"/>
                </a:solidFill>
              </a:rPr>
              <a:t> </a:t>
            </a:r>
            <a:r>
              <a:rPr lang="en-US" altLang="en-US" sz="2000" b="1" dirty="0" err="1">
                <a:solidFill>
                  <a:srgbClr val="003D7E"/>
                </a:solidFill>
              </a:rPr>
              <a:t>отрывая</a:t>
            </a:r>
            <a:r>
              <a:rPr lang="en-US" altLang="en-US" sz="2000" b="1" dirty="0">
                <a:solidFill>
                  <a:srgbClr val="003D7E"/>
                </a:solidFill>
              </a:rPr>
              <a:t> </a:t>
            </a:r>
            <a:r>
              <a:rPr lang="en-US" altLang="en-US" sz="2000" b="1" dirty="0" err="1">
                <a:solidFill>
                  <a:srgbClr val="003D7E"/>
                </a:solidFill>
              </a:rPr>
              <a:t>ресурсы</a:t>
            </a:r>
            <a:r>
              <a:rPr lang="en-US" altLang="en-US" sz="2000" b="1" dirty="0">
                <a:solidFill>
                  <a:srgbClr val="003D7E"/>
                </a:solidFill>
              </a:rPr>
              <a:t> </a:t>
            </a:r>
            <a:r>
              <a:rPr lang="en-US" altLang="en-US" sz="2000" b="1" dirty="0" err="1">
                <a:solidFill>
                  <a:srgbClr val="003D7E"/>
                </a:solidFill>
              </a:rPr>
              <a:t>растения</a:t>
            </a:r>
            <a:r>
              <a:rPr lang="en-US" altLang="en-US" sz="2000" b="1" dirty="0">
                <a:solidFill>
                  <a:srgbClr val="003D7E"/>
                </a:solidFill>
              </a:rPr>
              <a:t> </a:t>
            </a:r>
            <a:r>
              <a:rPr lang="en-US" altLang="en-US" sz="2000" b="1" dirty="0" err="1">
                <a:solidFill>
                  <a:srgbClr val="003D7E"/>
                </a:solidFill>
              </a:rPr>
              <a:t>от</a:t>
            </a:r>
            <a:r>
              <a:rPr lang="en-US" altLang="en-US" sz="2000" b="1" dirty="0">
                <a:solidFill>
                  <a:srgbClr val="003D7E"/>
                </a:solidFill>
              </a:rPr>
              <a:t> </a:t>
            </a:r>
            <a:r>
              <a:rPr lang="en-US" altLang="en-US" sz="2000" b="1" dirty="0" err="1">
                <a:solidFill>
                  <a:srgbClr val="003D7E"/>
                </a:solidFill>
              </a:rPr>
              <a:t>формирования</a:t>
            </a:r>
            <a:r>
              <a:rPr lang="en-US" altLang="en-US" sz="2000" b="1" dirty="0">
                <a:solidFill>
                  <a:srgbClr val="003D7E"/>
                </a:solidFill>
              </a:rPr>
              <a:t> </a:t>
            </a:r>
            <a:r>
              <a:rPr lang="en-US" altLang="en-US" sz="2000" b="1" dirty="0" err="1">
                <a:solidFill>
                  <a:srgbClr val="003D7E"/>
                </a:solidFill>
              </a:rPr>
              <a:t>урожая</a:t>
            </a:r>
            <a:r>
              <a:rPr lang="en-US" altLang="en-US" sz="2000" b="1" dirty="0">
                <a:solidFill>
                  <a:srgbClr val="003D7E"/>
                </a:solidFill>
              </a:rPr>
              <a:t> и </a:t>
            </a:r>
            <a:r>
              <a:rPr lang="en-US" altLang="en-US" sz="2000" b="1" dirty="0" err="1">
                <a:solidFill>
                  <a:srgbClr val="003D7E"/>
                </a:solidFill>
              </a:rPr>
              <a:t>качества</a:t>
            </a:r>
            <a:endParaRPr lang="en-US" altLang="en-US" sz="2000" dirty="0">
              <a:solidFill>
                <a:srgbClr val="003D7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www.arystalifescience.ru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95288" y="1447800"/>
            <a:ext cx="8569325" cy="2160588"/>
          </a:xfrm>
          <a:prstGeom prst="rect">
            <a:avLst/>
          </a:prstGeom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en-US" sz="2000" b="1" u="sng" dirty="0" err="1">
                <a:solidFill>
                  <a:srgbClr val="003D7E"/>
                </a:solidFill>
                <a:latin typeface="+mn-lt"/>
                <a:cs typeface="Arial" panose="020B0604020202020204" pitchFamily="34" charset="0"/>
              </a:rPr>
              <a:t>Заморозки</a:t>
            </a:r>
            <a:r>
              <a:rPr lang="en-US" altLang="en-US" sz="2000" b="1" u="sng" dirty="0">
                <a:solidFill>
                  <a:srgbClr val="003D7E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000" b="1" u="sng" dirty="0" err="1">
                <a:solidFill>
                  <a:srgbClr val="003D7E"/>
                </a:solidFill>
                <a:latin typeface="+mn-lt"/>
                <a:cs typeface="Arial" panose="020B0604020202020204" pitchFamily="34" charset="0"/>
              </a:rPr>
              <a:t>ожидаются</a:t>
            </a:r>
            <a:r>
              <a:rPr lang="en-US" altLang="en-US" sz="2000" b="1" u="sng" dirty="0">
                <a:solidFill>
                  <a:srgbClr val="003D7E"/>
                </a:solidFill>
                <a:latin typeface="+mn-lt"/>
                <a:cs typeface="Arial" panose="020B0604020202020204" pitchFamily="34" charset="0"/>
              </a:rPr>
              <a:t> в </a:t>
            </a:r>
            <a:r>
              <a:rPr lang="en-US" altLang="en-US" sz="2000" b="1" u="sng" dirty="0" err="1">
                <a:solidFill>
                  <a:srgbClr val="003D7E"/>
                </a:solidFill>
                <a:latin typeface="+mn-lt"/>
                <a:cs typeface="Arial" panose="020B0604020202020204" pitchFamily="34" charset="0"/>
              </a:rPr>
              <a:t>ближайшие</a:t>
            </a:r>
            <a:r>
              <a:rPr lang="en-US" altLang="en-US" sz="2000" b="1" u="sng" dirty="0">
                <a:solidFill>
                  <a:srgbClr val="003D7E"/>
                </a:solidFill>
                <a:latin typeface="+mn-lt"/>
                <a:cs typeface="Arial" panose="020B0604020202020204" pitchFamily="34" charset="0"/>
              </a:rPr>
              <a:t> 1-3 </a:t>
            </a:r>
            <a:r>
              <a:rPr lang="en-US" altLang="en-US" sz="2000" b="1" u="sng" dirty="0" err="1">
                <a:solidFill>
                  <a:srgbClr val="003D7E"/>
                </a:solidFill>
                <a:latin typeface="+mn-lt"/>
                <a:cs typeface="Arial" panose="020B0604020202020204" pitchFamily="34" charset="0"/>
              </a:rPr>
              <a:t>дня</a:t>
            </a:r>
            <a:endParaRPr lang="en-US" altLang="en-US" sz="2000" b="1" u="sng" dirty="0">
              <a:solidFill>
                <a:srgbClr val="003D7E"/>
              </a:solidFill>
              <a:latin typeface="+mn-lt"/>
              <a:cs typeface="Arial" panose="020B0604020202020204" pitchFamily="34" charset="0"/>
            </a:endParaRPr>
          </a:p>
          <a:p>
            <a:pPr marL="29845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Примен</a:t>
            </a:r>
            <a:r>
              <a:rPr lang="ru-RU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ть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АТОНИК</a:t>
            </a:r>
            <a:r>
              <a:rPr lang="en-US" altLang="ja-JP" sz="1600" b="1" i="1" baseline="52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ru-RU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ПЛЮС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как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можно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скорее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дозировке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0,5 л/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  <a:r>
              <a:rPr lang="ru-RU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Проверить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состояние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растений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после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заморозка</a:t>
            </a:r>
            <a:r>
              <a:rPr lang="ru-RU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indent="-285750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Если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хотя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бы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часть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бутонов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цветов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сохранилась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живыми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проводить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еще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обработки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каждые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7-10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дней</a:t>
            </a:r>
            <a:r>
              <a:rPr lang="ru-RU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3" name="object 6"/>
          <p:cNvSpPr txBox="1">
            <a:spLocks noChangeArrowheads="1"/>
          </p:cNvSpPr>
          <p:nvPr/>
        </p:nvSpPr>
        <p:spPr bwMode="auto">
          <a:xfrm>
            <a:off x="395288" y="3605213"/>
            <a:ext cx="8569325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eaLnBrk="1" hangingPunct="1">
              <a:lnSpc>
                <a:spcPct val="150000"/>
              </a:lnSpc>
            </a:pPr>
            <a:r>
              <a:rPr lang="en-US" altLang="en-US" sz="2000" b="1" u="sng" dirty="0" err="1">
                <a:solidFill>
                  <a:srgbClr val="003D7E"/>
                </a:solidFill>
                <a:latin typeface="+mn-lt"/>
              </a:rPr>
              <a:t>Неожиданный</a:t>
            </a:r>
            <a:r>
              <a:rPr lang="en-US" altLang="en-US" sz="2000" b="1" u="sng" dirty="0">
                <a:solidFill>
                  <a:srgbClr val="003D7E"/>
                </a:solidFill>
                <a:latin typeface="+mn-lt"/>
              </a:rPr>
              <a:t> </a:t>
            </a:r>
            <a:r>
              <a:rPr lang="en-US" altLang="en-US" sz="2000" b="1" u="sng" dirty="0" err="1">
                <a:solidFill>
                  <a:srgbClr val="003D7E"/>
                </a:solidFill>
                <a:latin typeface="+mn-lt"/>
              </a:rPr>
              <a:t>заморозок</a:t>
            </a:r>
            <a:r>
              <a:rPr lang="en-US" altLang="en-US" sz="2000" b="1" u="sng" dirty="0">
                <a:solidFill>
                  <a:srgbClr val="003D7E"/>
                </a:solidFill>
                <a:latin typeface="+mn-lt"/>
              </a:rPr>
              <a:t>, </a:t>
            </a:r>
            <a:r>
              <a:rPr lang="en-US" altLang="en-US" sz="2000" b="1" u="sng" dirty="0" err="1">
                <a:solidFill>
                  <a:srgbClr val="003D7E"/>
                </a:solidFill>
                <a:latin typeface="+mn-lt"/>
              </a:rPr>
              <a:t>отмечены</a:t>
            </a:r>
            <a:r>
              <a:rPr lang="en-US" altLang="en-US" sz="2000" b="1" u="sng" dirty="0">
                <a:solidFill>
                  <a:srgbClr val="003D7E"/>
                </a:solidFill>
                <a:latin typeface="+mn-lt"/>
              </a:rPr>
              <a:t> </a:t>
            </a:r>
            <a:r>
              <a:rPr lang="en-US" altLang="en-US" sz="2000" b="1" u="sng" dirty="0" err="1">
                <a:solidFill>
                  <a:srgbClr val="003D7E"/>
                </a:solidFill>
                <a:latin typeface="+mn-lt"/>
              </a:rPr>
              <a:t>повреждения</a:t>
            </a:r>
            <a:endParaRPr lang="en-US" altLang="en-US" sz="2000" b="1" u="sng" dirty="0">
              <a:solidFill>
                <a:srgbClr val="003D7E"/>
              </a:solidFill>
              <a:latin typeface="+mn-lt"/>
            </a:endParaRPr>
          </a:p>
          <a:p>
            <a:pPr marL="1270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1600" dirty="0" err="1">
                <a:latin typeface="Arial" pitchFamily="34" charset="0"/>
                <a:cs typeface="Arial" pitchFamily="34" charset="0"/>
              </a:rPr>
              <a:t>Примен</a:t>
            </a:r>
            <a:r>
              <a:rPr lang="ru-RU" altLang="en-US" sz="1600" dirty="0">
                <a:latin typeface="Arial" pitchFamily="34" charset="0"/>
                <a:cs typeface="Arial" pitchFamily="34" charset="0"/>
              </a:rPr>
              <a:t>и</a:t>
            </a:r>
            <a:r>
              <a:rPr lang="en-US" altLang="en-US" sz="1600" dirty="0" err="1">
                <a:latin typeface="Arial" pitchFamily="34" charset="0"/>
                <a:cs typeface="Arial" pitchFamily="34" charset="0"/>
              </a:rPr>
              <a:t>ть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en-US" sz="1600" dirty="0">
                <a:latin typeface="Arial" pitchFamily="34" charset="0"/>
                <a:cs typeface="Arial" pitchFamily="34" charset="0"/>
              </a:rPr>
              <a:t>АТОНИК</a:t>
            </a:r>
            <a:r>
              <a:rPr lang="en-US" altLang="ja-JP" sz="1600" b="1" i="1" baseline="52000" dirty="0">
                <a:latin typeface="Arial" pitchFamily="34" charset="0"/>
                <a:cs typeface="Arial" pitchFamily="34" charset="0"/>
              </a:rPr>
              <a:t>®</a:t>
            </a:r>
            <a:r>
              <a:rPr lang="ru-RU" altLang="en-US" sz="1600" dirty="0">
                <a:latin typeface="Arial" pitchFamily="34" charset="0"/>
                <a:cs typeface="Arial" pitchFamily="34" charset="0"/>
              </a:rPr>
              <a:t>ПЛЮС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600" dirty="0" err="1">
                <a:latin typeface="Arial" pitchFamily="34" charset="0"/>
                <a:cs typeface="Arial" pitchFamily="34" charset="0"/>
              </a:rPr>
              <a:t>как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600" dirty="0" err="1">
                <a:latin typeface="Arial" pitchFamily="34" charset="0"/>
                <a:cs typeface="Arial" pitchFamily="34" charset="0"/>
              </a:rPr>
              <a:t>можно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600" dirty="0" err="1">
                <a:latin typeface="Arial" pitchFamily="34" charset="0"/>
                <a:cs typeface="Arial" pitchFamily="34" charset="0"/>
              </a:rPr>
              <a:t>скорее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 в </a:t>
            </a:r>
            <a:r>
              <a:rPr lang="en-US" altLang="en-US" sz="1600" dirty="0" err="1">
                <a:latin typeface="Arial" pitchFamily="34" charset="0"/>
                <a:cs typeface="Arial" pitchFamily="34" charset="0"/>
              </a:rPr>
              <a:t>дозировке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600" dirty="0" err="1">
                <a:latin typeface="Arial" pitchFamily="34" charset="0"/>
                <a:cs typeface="Arial" pitchFamily="34" charset="0"/>
              </a:rPr>
              <a:t>от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 0,5 л/</a:t>
            </a:r>
            <a:r>
              <a:rPr lang="en-US" altLang="en-US" sz="1600" dirty="0" err="1">
                <a:latin typeface="Arial" pitchFamily="34" charset="0"/>
                <a:cs typeface="Arial" pitchFamily="34" charset="0"/>
              </a:rPr>
              <a:t>га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altLang="en-US" sz="1600" dirty="0">
                <a:latin typeface="Arial" pitchFamily="34" charset="0"/>
                <a:cs typeface="Arial" pitchFamily="34" charset="0"/>
              </a:rPr>
              <a:t>спустя некоторое время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600" dirty="0" err="1">
                <a:latin typeface="Arial" pitchFamily="34" charset="0"/>
                <a:cs typeface="Arial" pitchFamily="34" charset="0"/>
              </a:rPr>
              <a:t>после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600" dirty="0" err="1">
                <a:latin typeface="Arial" pitchFamily="34" charset="0"/>
                <a:cs typeface="Arial" pitchFamily="34" charset="0"/>
              </a:rPr>
              <a:t>заморозка</a:t>
            </a:r>
            <a:r>
              <a:rPr lang="ru-RU" altLang="en-US" sz="1600" dirty="0">
                <a:latin typeface="Arial" pitchFamily="34" charset="0"/>
                <a:cs typeface="Arial" pitchFamily="34" charset="0"/>
              </a:rPr>
              <a:t>;</a:t>
            </a: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1270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1600" dirty="0" err="1">
                <a:latin typeface="Arial" pitchFamily="34" charset="0"/>
                <a:cs typeface="Arial" pitchFamily="34" charset="0"/>
              </a:rPr>
              <a:t>Проверить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600" dirty="0" err="1">
                <a:latin typeface="Arial" pitchFamily="34" charset="0"/>
                <a:cs typeface="Arial" pitchFamily="34" charset="0"/>
              </a:rPr>
              <a:t>состояние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600" dirty="0" err="1">
                <a:latin typeface="Arial" pitchFamily="34" charset="0"/>
                <a:cs typeface="Arial" pitchFamily="34" charset="0"/>
              </a:rPr>
              <a:t>растений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600" dirty="0" err="1">
                <a:latin typeface="Arial" pitchFamily="34" charset="0"/>
                <a:cs typeface="Arial" pitchFamily="34" charset="0"/>
              </a:rPr>
              <a:t>после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600" dirty="0" err="1">
                <a:latin typeface="Arial" pitchFamily="34" charset="0"/>
                <a:cs typeface="Arial" pitchFamily="34" charset="0"/>
              </a:rPr>
              <a:t>заморозка</a:t>
            </a:r>
            <a:r>
              <a:rPr lang="ru-RU" altLang="en-US" sz="1600" dirty="0">
                <a:latin typeface="Arial" pitchFamily="34" charset="0"/>
                <a:cs typeface="Arial" pitchFamily="34" charset="0"/>
              </a:rPr>
              <a:t>;</a:t>
            </a: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12700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1600" dirty="0" err="1">
                <a:latin typeface="Arial" pitchFamily="34" charset="0"/>
                <a:cs typeface="Arial" pitchFamily="34" charset="0"/>
              </a:rPr>
              <a:t>Если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600" dirty="0" err="1">
                <a:latin typeface="Arial" pitchFamily="34" charset="0"/>
                <a:cs typeface="Arial" pitchFamily="34" charset="0"/>
              </a:rPr>
              <a:t>хотя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600" dirty="0" err="1">
                <a:latin typeface="Arial" pitchFamily="34" charset="0"/>
                <a:cs typeface="Arial" pitchFamily="34" charset="0"/>
              </a:rPr>
              <a:t>бы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600" dirty="0" err="1">
                <a:latin typeface="Arial" pitchFamily="34" charset="0"/>
                <a:cs typeface="Arial" pitchFamily="34" charset="0"/>
              </a:rPr>
              <a:t>часть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600" dirty="0" err="1">
                <a:latin typeface="Arial" pitchFamily="34" charset="0"/>
                <a:cs typeface="Arial" pitchFamily="34" charset="0"/>
              </a:rPr>
              <a:t>бутонов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 и </a:t>
            </a:r>
            <a:r>
              <a:rPr lang="en-US" altLang="en-US" sz="1600" dirty="0" err="1">
                <a:latin typeface="Arial" pitchFamily="34" charset="0"/>
                <a:cs typeface="Arial" pitchFamily="34" charset="0"/>
              </a:rPr>
              <a:t>цветов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600" dirty="0" err="1">
                <a:latin typeface="Arial" pitchFamily="34" charset="0"/>
                <a:cs typeface="Arial" pitchFamily="34" charset="0"/>
              </a:rPr>
              <a:t>сохранилась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600" dirty="0" err="1">
                <a:latin typeface="Arial" pitchFamily="34" charset="0"/>
                <a:cs typeface="Arial" pitchFamily="34" charset="0"/>
              </a:rPr>
              <a:t>живыми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en-US" sz="1600" dirty="0">
                <a:latin typeface="Arial" pitchFamily="34" charset="0"/>
                <a:cs typeface="Arial" pitchFamily="34" charset="0"/>
              </a:rPr>
              <a:t>проводить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600" dirty="0" err="1">
                <a:latin typeface="Arial" pitchFamily="34" charset="0"/>
                <a:cs typeface="Arial" pitchFamily="34" charset="0"/>
              </a:rPr>
              <a:t>еще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 3 </a:t>
            </a:r>
            <a:r>
              <a:rPr lang="en-US" altLang="en-US" sz="1600" dirty="0" err="1">
                <a:latin typeface="Arial" pitchFamily="34" charset="0"/>
                <a:cs typeface="Arial" pitchFamily="34" charset="0"/>
              </a:rPr>
              <a:t>обработки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600" dirty="0" err="1">
                <a:latin typeface="Arial" pitchFamily="34" charset="0"/>
                <a:cs typeface="Arial" pitchFamily="34" charset="0"/>
              </a:rPr>
              <a:t>каждые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 7-10 </a:t>
            </a:r>
            <a:r>
              <a:rPr lang="en-US" altLang="en-US" sz="1600" dirty="0" err="1">
                <a:latin typeface="Arial" pitchFamily="34" charset="0"/>
                <a:cs typeface="Arial" pitchFamily="34" charset="0"/>
              </a:rPr>
              <a:t>дней</a:t>
            </a:r>
            <a:r>
              <a:rPr lang="ru-RU" altLang="en-US" sz="1600" dirty="0">
                <a:latin typeface="Arial" pitchFamily="34" charset="0"/>
                <a:cs typeface="Arial" pitchFamily="34" charset="0"/>
              </a:rPr>
              <a:t>.</a:t>
            </a:r>
            <a:endParaRPr lang="en-US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Заголовок 1"/>
          <p:cNvSpPr>
            <a:spLocks noGrp="1"/>
          </p:cNvSpPr>
          <p:nvPr>
            <p:ph type="title"/>
          </p:nvPr>
        </p:nvSpPr>
        <p:spPr>
          <a:xfrm>
            <a:off x="0" y="215900"/>
            <a:ext cx="9144000" cy="1107996"/>
          </a:xfrm>
        </p:spPr>
        <p:txBody>
          <a:bodyPr/>
          <a:lstStyle/>
          <a:p>
            <a:r>
              <a:rPr lang="ru-RU" sz="3600" dirty="0">
                <a:solidFill>
                  <a:srgbClr val="003D7E"/>
                </a:solidFill>
                <a:latin typeface="Arial" charset="0"/>
                <a:cs typeface="Arial" charset="0"/>
              </a:rPr>
              <a:t>АТОНИК</a:t>
            </a:r>
            <a:r>
              <a:rPr lang="ru-RU" sz="3600" i="1" baseline="52000" dirty="0">
                <a:solidFill>
                  <a:srgbClr val="003D7E"/>
                </a:solidFill>
                <a:latin typeface="Arial" charset="0"/>
                <a:cs typeface="Arial" charset="0"/>
              </a:rPr>
              <a:t> </a:t>
            </a:r>
            <a:r>
              <a:rPr lang="ru-RU" sz="3600" dirty="0">
                <a:solidFill>
                  <a:srgbClr val="003D7E"/>
                </a:solidFill>
                <a:latin typeface="Arial" charset="0"/>
                <a:cs typeface="Arial" charset="0"/>
              </a:rPr>
              <a:t>ПЛЮС в защите </a:t>
            </a:r>
            <a:br>
              <a:rPr lang="ru-RU" sz="3600" dirty="0">
                <a:solidFill>
                  <a:srgbClr val="003D7E"/>
                </a:solidFill>
                <a:latin typeface="Arial" charset="0"/>
                <a:cs typeface="Arial" charset="0"/>
              </a:rPr>
            </a:br>
            <a:r>
              <a:rPr lang="ru-RU" sz="3600" dirty="0">
                <a:solidFill>
                  <a:srgbClr val="003D7E"/>
                </a:solidFill>
                <a:latin typeface="Arial" charset="0"/>
                <a:cs typeface="Arial" charset="0"/>
              </a:rPr>
              <a:t>от весенних заморозков</a:t>
            </a:r>
            <a:endParaRPr lang="en-US" sz="3600" dirty="0">
              <a:solidFill>
                <a:srgbClr val="003D7E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www.arystalifescience.ru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www.arystalifescience.ru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6077" y="285728"/>
            <a:ext cx="85122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3D7E"/>
                </a:solidFill>
              </a:rPr>
              <a:t>Повреждение цветов плодовых культур </a:t>
            </a:r>
          </a:p>
          <a:p>
            <a:pPr algn="ctr"/>
            <a:r>
              <a:rPr lang="ru-RU" sz="3200" b="1" dirty="0">
                <a:solidFill>
                  <a:srgbClr val="003D7E"/>
                </a:solidFill>
              </a:rPr>
              <a:t>от заморозков</a:t>
            </a:r>
          </a:p>
        </p:txBody>
      </p:sp>
      <p:pic>
        <p:nvPicPr>
          <p:cNvPr id="94210" name="Picture 2" descr="D:\Ариста\Фото\Абрикос\Абрикос поврежден заморозками\DSCN3113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14282" y="1643050"/>
            <a:ext cx="4320000" cy="3240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4213" name="Picture 5" descr="D:\Ариста\Фото\Абрикос\Абрикос поврежден заморозками\DSCN3134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609718" y="1643050"/>
            <a:ext cx="4320000" cy="3240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714612" y="5000636"/>
            <a:ext cx="383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3D7E"/>
                </a:solidFill>
              </a:rPr>
              <a:t>Повреждение бутонов и цветов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www.arystalifescience.ru</a:t>
            </a:r>
          </a:p>
        </p:txBody>
      </p:sp>
      <p:pic>
        <p:nvPicPr>
          <p:cNvPr id="93186" name="Picture 2" descr="D:\Ариста\Фото\Абрикос\Абрикос поврежден заморозками\DSCN3016 2.jpg"/>
          <p:cNvPicPr>
            <a:picLocks noChangeAspect="1" noChangeArrowheads="1"/>
          </p:cNvPicPr>
          <p:nvPr/>
        </p:nvPicPr>
        <p:blipFill>
          <a:blip r:embed="rId2" cstate="print"/>
          <a:srcRect l="9779" b="9603"/>
          <a:stretch>
            <a:fillRect/>
          </a:stretch>
        </p:blipFill>
        <p:spPr bwMode="auto">
          <a:xfrm>
            <a:off x="180562" y="1571613"/>
            <a:ext cx="4320000" cy="3246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3187" name="Picture 3" descr="D:\Ариста\Фото\Абрикос\Абрикос поврежден заморозками\DSCN3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71612"/>
            <a:ext cx="4320000" cy="3240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28662" y="4857760"/>
            <a:ext cx="2859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3D7E"/>
                </a:solidFill>
              </a:rPr>
              <a:t>Повреждение пестиков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2132" y="4857760"/>
            <a:ext cx="2797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3D7E"/>
                </a:solidFill>
              </a:rPr>
              <a:t>Повреждение тычинок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077" y="285728"/>
            <a:ext cx="85122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3D7E"/>
                </a:solidFill>
              </a:rPr>
              <a:t>Повреждение цветов плодовых культур </a:t>
            </a:r>
          </a:p>
          <a:p>
            <a:pPr algn="ctr"/>
            <a:r>
              <a:rPr lang="ru-RU" sz="3200" b="1" dirty="0">
                <a:solidFill>
                  <a:srgbClr val="003D7E"/>
                </a:solidFill>
              </a:rPr>
              <a:t>от заморозков</a:t>
            </a:r>
          </a:p>
        </p:txBody>
      </p:sp>
      <p:sp>
        <p:nvSpPr>
          <p:cNvPr id="8" name="Овал 7"/>
          <p:cNvSpPr/>
          <p:nvPr/>
        </p:nvSpPr>
        <p:spPr>
          <a:xfrm>
            <a:off x="3786182" y="2357430"/>
            <a:ext cx="57150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000232" y="2571744"/>
            <a:ext cx="57150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500298" y="4214818"/>
            <a:ext cx="571504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643702" y="2714620"/>
            <a:ext cx="857256" cy="857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406393"/>
            <a:ext cx="9144000" cy="2022475"/>
          </a:xfrm>
          <a:prstGeom prst="rect">
            <a:avLst/>
          </a:prstGeom>
        </p:spPr>
        <p:txBody>
          <a:bodyPr lIns="0" tIns="0" rIns="0" bIns="0"/>
          <a:lstStyle/>
          <a:p>
            <a:pPr marL="7239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АТОНИК</a:t>
            </a:r>
            <a:r>
              <a:rPr lang="en-US" altLang="ja-JP" sz="3200" b="1" i="1" baseline="52000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ru-RU" sz="3200" b="1" dirty="0">
                <a:solidFill>
                  <a:srgbClr val="003D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ПЛЮС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2800" b="1" dirty="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2800" b="1" spc="-10" dirty="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2800" b="1" dirty="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новн</a:t>
            </a:r>
            <a:r>
              <a:rPr sz="2800" b="1" spc="-10" dirty="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2800" b="1" dirty="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sz="2800" b="1" spc="25" dirty="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</a:t>
            </a:r>
            <a:r>
              <a:rPr sz="2800" b="1" spc="5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2800" b="1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 на</a:t>
            </a:r>
            <a:r>
              <a:rPr lang="ru-RU" sz="2800" b="1" dirty="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</a:t>
            </a:r>
            <a:r>
              <a:rPr sz="2800" b="1" spc="-45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sz="2800" b="1" spc="-1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sz="2800" b="1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овых</a:t>
            </a:r>
            <a:r>
              <a:rPr sz="2800" b="1" spc="-2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sz="2800" b="1" spc="-55" dirty="0" err="1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2800" b="1" dirty="0" err="1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sz="2800" b="1" spc="-80" dirty="0" err="1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ь</a:t>
            </a:r>
            <a:r>
              <a:rPr sz="2800" b="1" dirty="0" err="1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турах</a:t>
            </a:r>
            <a:r>
              <a:rPr sz="2800" b="1" dirty="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7" name="object 3"/>
          <p:cNvSpPr>
            <a:spLocks noChangeArrowheads="1"/>
          </p:cNvSpPr>
          <p:nvPr/>
        </p:nvSpPr>
        <p:spPr bwMode="auto">
          <a:xfrm>
            <a:off x="1646238" y="1500174"/>
            <a:ext cx="2732087" cy="2016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868" name="object 4"/>
          <p:cNvSpPr>
            <a:spLocks noChangeArrowheads="1"/>
          </p:cNvSpPr>
          <p:nvPr/>
        </p:nvSpPr>
        <p:spPr bwMode="auto">
          <a:xfrm>
            <a:off x="4427538" y="1500174"/>
            <a:ext cx="2705100" cy="2016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43063" y="3548049"/>
            <a:ext cx="2735262" cy="298450"/>
          </a:xfrm>
          <a:prstGeom prst="rect">
            <a:avLst/>
          </a:prstGeom>
        </p:spPr>
        <p:txBody>
          <a:bodyPr lIns="0" tIns="0" rIns="0" bIns="0"/>
          <a:lstStyle/>
          <a:p>
            <a:pPr marL="127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400" b="1" dirty="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sz="1400" b="1" spc="5" dirty="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400" b="1" dirty="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sz="1400" b="1" spc="-10" dirty="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</a:t>
            </a:r>
            <a:r>
              <a:rPr sz="1400" b="1" spc="-10" dirty="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400" b="1" dirty="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sz="1400" b="1" spc="-20" dirty="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sz="1400" b="1" spc="-60" dirty="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sz="1400" b="1" dirty="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</a:t>
            </a:r>
            <a:r>
              <a:rPr sz="1400" b="1" spc="-30" dirty="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sz="1400" b="1" dirty="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ора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70" name="object 6"/>
          <p:cNvSpPr txBox="1">
            <a:spLocks noChangeArrowheads="1"/>
          </p:cNvSpPr>
          <p:nvPr/>
        </p:nvSpPr>
        <p:spPr bwMode="auto">
          <a:xfrm>
            <a:off x="4427538" y="3548049"/>
            <a:ext cx="27051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71438" algn="ctr" eaLnBrk="1" hangingPunct="1"/>
            <a:r>
              <a:rPr lang="ru-RU" sz="1400" b="1">
                <a:solidFill>
                  <a:srgbClr val="003D7E"/>
                </a:solidFill>
              </a:rPr>
              <a:t>АТОНИК</a:t>
            </a:r>
            <a:r>
              <a:rPr lang="ru-RU" altLang="ja-JP" sz="1400" b="1" i="1" baseline="52000">
                <a:solidFill>
                  <a:srgbClr val="003D7E"/>
                </a:solidFill>
              </a:rPr>
              <a:t>®</a:t>
            </a:r>
            <a:r>
              <a:rPr lang="ru-RU" sz="1400" b="1">
                <a:solidFill>
                  <a:srgbClr val="003D7E"/>
                </a:solidFill>
              </a:rPr>
              <a:t>ПЛЮС</a:t>
            </a:r>
            <a:endParaRPr lang="ru-RU" sz="1400" b="1"/>
          </a:p>
        </p:txBody>
      </p:sp>
      <p:sp>
        <p:nvSpPr>
          <p:cNvPr id="36871" name="object 8"/>
          <p:cNvSpPr>
            <a:spLocks noChangeArrowheads="1"/>
          </p:cNvSpPr>
          <p:nvPr/>
        </p:nvSpPr>
        <p:spPr bwMode="auto">
          <a:xfrm>
            <a:off x="4427538" y="3856024"/>
            <a:ext cx="2705100" cy="17367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6872" name="object 9"/>
          <p:cNvSpPr>
            <a:spLocks noChangeArrowheads="1"/>
          </p:cNvSpPr>
          <p:nvPr/>
        </p:nvSpPr>
        <p:spPr bwMode="auto">
          <a:xfrm>
            <a:off x="1643063" y="3856024"/>
            <a:ext cx="2735262" cy="17367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www.arystalifescience.ru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www.arystalifescience.ru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892403" y="1100161"/>
            <a:ext cx="31432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Фунгициды</a:t>
            </a:r>
          </a:p>
        </p:txBody>
      </p:sp>
      <p:pic>
        <p:nvPicPr>
          <p:cNvPr id="13" name="Picture 4" descr="http://www.arystalifescience.ru/sites/test.arystalifescience.ru/files/1148792869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129" y="1916832"/>
            <a:ext cx="247126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128" y="1972139"/>
            <a:ext cx="1928826" cy="746642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0" y="231775"/>
            <a:ext cx="9144000" cy="430887"/>
          </a:xfrm>
        </p:spPr>
        <p:txBody>
          <a:bodyPr/>
          <a:lstStyle/>
          <a:p>
            <a:pPr eaLnBrk="1" hangingPunct="1"/>
            <a:r>
              <a:rPr lang="ru-RU" altLang="en-US" sz="2800" dirty="0">
                <a:solidFill>
                  <a:srgbClr val="003D7E"/>
                </a:solidFill>
                <a:latin typeface="Arial" charset="0"/>
                <a:cs typeface="Arial" charset="0"/>
              </a:rPr>
              <a:t>Препараты для защиты садов и виноградников</a:t>
            </a:r>
          </a:p>
        </p:txBody>
      </p:sp>
      <p:pic>
        <p:nvPicPr>
          <p:cNvPr id="1026" name="Picture 2" descr="D:\Ариста\Презентации\Лого\Филде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8687" y="3945992"/>
            <a:ext cx="2214577" cy="727450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DADE478-EA05-4864-ACFB-B5141B1BA886}"/>
              </a:ext>
            </a:extLst>
          </p:cNvPr>
          <p:cNvSpPr txBox="1"/>
          <p:nvPr/>
        </p:nvSpPr>
        <p:spPr>
          <a:xfrm>
            <a:off x="5029715" y="2689992"/>
            <a:ext cx="340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+mn-lt"/>
                <a:cs typeface="Arial" panose="020B0604020202020204" pitchFamily="34" charset="0"/>
              </a:rPr>
              <a:t>400 г/л </a:t>
            </a:r>
            <a:r>
              <a:rPr lang="ru-RU" sz="2400" b="1" dirty="0" err="1">
                <a:latin typeface="+mn-lt"/>
                <a:cs typeface="Arial" panose="020B0604020202020204" pitchFamily="34" charset="0"/>
              </a:rPr>
              <a:t>додина</a:t>
            </a:r>
            <a:r>
              <a:rPr lang="en-US" sz="2400" b="1" dirty="0">
                <a:latin typeface="+mn-lt"/>
                <a:cs typeface="Arial" panose="020B0604020202020204" pitchFamily="34" charset="0"/>
              </a:rPr>
              <a:t> (</a:t>
            </a:r>
            <a:r>
              <a:rPr lang="ru-RU" sz="2400" b="1" dirty="0">
                <a:latin typeface="+mn-lt"/>
                <a:cs typeface="Arial" panose="020B0604020202020204" pitchFamily="34" charset="0"/>
              </a:rPr>
              <a:t>КС)</a:t>
            </a:r>
            <a:endParaRPr lang="fr-BE" sz="2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613E2D-5747-4AC8-B6FF-041344A1C840}"/>
              </a:ext>
            </a:extLst>
          </p:cNvPr>
          <p:cNvSpPr txBox="1"/>
          <p:nvPr/>
        </p:nvSpPr>
        <p:spPr>
          <a:xfrm>
            <a:off x="899592" y="3284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DE1346-4804-423E-8725-CE94B318A088}"/>
              </a:ext>
            </a:extLst>
          </p:cNvPr>
          <p:cNvSpPr txBox="1"/>
          <p:nvPr/>
        </p:nvSpPr>
        <p:spPr>
          <a:xfrm>
            <a:off x="899592" y="2718781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+mn-lt"/>
                <a:cs typeface="Arial" panose="020B0604020202020204" pitchFamily="34" charset="0"/>
              </a:rPr>
              <a:t>800 г/кг </a:t>
            </a:r>
            <a:r>
              <a:rPr lang="ru-RU" sz="2400" b="1" dirty="0" err="1">
                <a:latin typeface="+mn-lt"/>
                <a:cs typeface="Arial" panose="020B0604020202020204" pitchFamily="34" charset="0"/>
              </a:rPr>
              <a:t>каптана</a:t>
            </a:r>
            <a:r>
              <a:rPr lang="ru-RU" sz="2400" b="1" dirty="0">
                <a:latin typeface="+mn-lt"/>
                <a:cs typeface="Arial" panose="020B0604020202020204" pitchFamily="34" charset="0"/>
              </a:rPr>
              <a:t> (ВДГ)</a:t>
            </a:r>
            <a:endParaRPr lang="fr-BE" sz="2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53A4C1-0746-4DBD-8E59-26C8E8DAB1E8}"/>
              </a:ext>
            </a:extLst>
          </p:cNvPr>
          <p:cNvSpPr txBox="1"/>
          <p:nvPr/>
        </p:nvSpPr>
        <p:spPr>
          <a:xfrm>
            <a:off x="1187624" y="3156280"/>
            <a:ext cx="7142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Уникальные садовые фунгициды </a:t>
            </a:r>
            <a:endParaRPr lang="fr-BE" sz="2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094ED2-7611-4ECD-83E0-3BB53168D462}"/>
              </a:ext>
            </a:extLst>
          </p:cNvPr>
          <p:cNvSpPr txBox="1"/>
          <p:nvPr/>
        </p:nvSpPr>
        <p:spPr>
          <a:xfrm>
            <a:off x="2099481" y="4759077"/>
            <a:ext cx="4945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+mn-lt"/>
                <a:cs typeface="Arial" panose="020B0604020202020204" pitchFamily="34" charset="0"/>
              </a:rPr>
              <a:t>90 г/кг </a:t>
            </a:r>
            <a:r>
              <a:rPr lang="ru-RU" sz="2400" b="1" dirty="0" err="1">
                <a:latin typeface="+mn-lt"/>
                <a:cs typeface="Arial" panose="020B0604020202020204" pitchFamily="34" charset="0"/>
              </a:rPr>
              <a:t>диметоморфа</a:t>
            </a:r>
            <a:endParaRPr lang="ru-RU" sz="2400" b="1" dirty="0"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latin typeface="+mn-lt"/>
                <a:cs typeface="Arial" panose="020B0604020202020204" pitchFamily="34" charset="0"/>
              </a:rPr>
              <a:t>600 г/кг </a:t>
            </a:r>
            <a:r>
              <a:rPr lang="ru-RU" sz="2400" b="1" dirty="0" err="1">
                <a:latin typeface="+mn-lt"/>
                <a:cs typeface="Arial" panose="020B0604020202020204" pitchFamily="34" charset="0"/>
              </a:rPr>
              <a:t>манкоцеб</a:t>
            </a:r>
            <a:r>
              <a:rPr lang="ru-RU" sz="2400" b="1" dirty="0">
                <a:latin typeface="+mn-lt"/>
                <a:cs typeface="Arial" panose="020B0604020202020204" pitchFamily="34" charset="0"/>
              </a:rPr>
              <a:t> (ВГ)</a:t>
            </a:r>
            <a:endParaRPr lang="fr-BE" sz="24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030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7891" name="object 3"/>
          <p:cNvSpPr>
            <a:spLocks noChangeArrowheads="1"/>
          </p:cNvSpPr>
          <p:nvPr/>
        </p:nvSpPr>
        <p:spPr bwMode="auto">
          <a:xfrm>
            <a:off x="6927850" y="6156325"/>
            <a:ext cx="1685925" cy="457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741363"/>
            <a:ext cx="7772400" cy="6778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Сильвет</a:t>
            </a:r>
            <a:r>
              <a:rPr lang="ru-RU" sz="4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408, ВР</a:t>
            </a:r>
            <a:endParaRPr lang="en-US" sz="44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7893" name="Text Box 24"/>
          <p:cNvSpPr txBox="1">
            <a:spLocks noChangeArrowheads="1"/>
          </p:cNvSpPr>
          <p:nvPr/>
        </p:nvSpPr>
        <p:spPr bwMode="auto">
          <a:xfrm>
            <a:off x="0" y="3768725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FF0000"/>
                </a:solidFill>
              </a:rPr>
              <a:t>Универсальный </a:t>
            </a:r>
            <a:r>
              <a:rPr lang="ru-RU" altLang="ru-RU" sz="2400" b="1" dirty="0" err="1">
                <a:solidFill>
                  <a:srgbClr val="FF0000"/>
                </a:solidFill>
              </a:rPr>
              <a:t>органосиликоновый</a:t>
            </a:r>
            <a:r>
              <a:rPr lang="ru-RU" altLang="ru-RU" sz="2400" b="1" dirty="0">
                <a:solidFill>
                  <a:srgbClr val="FF0000"/>
                </a:solidFill>
              </a:rPr>
              <a:t> </a:t>
            </a:r>
            <a:r>
              <a:rPr lang="ru-RU" altLang="ru-RU" sz="2400" b="1" dirty="0" err="1">
                <a:solidFill>
                  <a:srgbClr val="FF0000"/>
                </a:solidFill>
              </a:rPr>
              <a:t>супер-смачиватель</a:t>
            </a:r>
            <a:r>
              <a:rPr lang="ru-RU" altLang="ru-RU" sz="2400" b="1" dirty="0">
                <a:solidFill>
                  <a:srgbClr val="FF0000"/>
                </a:solidFill>
              </a:rPr>
              <a:t> для средств защиты растений </a:t>
            </a:r>
          </a:p>
          <a:p>
            <a:pPr algn="ctr" eaLnBrk="1" hangingPunct="1"/>
            <a:r>
              <a:rPr lang="ru-RU" altLang="ru-RU" sz="2400" b="1" dirty="0">
                <a:solidFill>
                  <a:srgbClr val="FF0000"/>
                </a:solidFill>
              </a:rPr>
              <a:t>и удобрений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www.arystalifescience.ru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980" y="922654"/>
            <a:ext cx="8473440" cy="4309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200" b="1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200" b="1" spc="0" dirty="0">
                <a:solidFill>
                  <a:srgbClr val="032C6B"/>
                </a:solidFill>
                <a:latin typeface="Arial"/>
                <a:cs typeface="Arial"/>
              </a:rPr>
              <a:t>особ </a:t>
            </a:r>
            <a:r>
              <a:rPr sz="1200" b="1" spc="-10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200" b="1" spc="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b="1" spc="-5" dirty="0">
                <a:solidFill>
                  <a:srgbClr val="032C6B"/>
                </a:solidFill>
                <a:latin typeface="Arial"/>
                <a:cs typeface="Arial"/>
              </a:rPr>
              <a:t>й</a:t>
            </a:r>
            <a:r>
              <a:rPr sz="1200" b="1" spc="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200" b="1" spc="-10" dirty="0">
                <a:solidFill>
                  <a:srgbClr val="032C6B"/>
                </a:solidFill>
                <a:latin typeface="Arial"/>
                <a:cs typeface="Arial"/>
              </a:rPr>
              <a:t>тви</a:t>
            </a:r>
            <a:r>
              <a:rPr sz="1200" b="1" spc="-5" dirty="0">
                <a:solidFill>
                  <a:srgbClr val="032C6B"/>
                </a:solidFill>
                <a:latin typeface="Arial"/>
                <a:cs typeface="Arial"/>
              </a:rPr>
              <a:t>я</a:t>
            </a:r>
            <a:r>
              <a:rPr sz="1200" b="1" spc="0" dirty="0">
                <a:solidFill>
                  <a:srgbClr val="032C6B"/>
                </a:solidFill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 marL="12700" marR="106045">
              <a:lnSpc>
                <a:spcPct val="150000"/>
              </a:lnSpc>
            </a:pPr>
            <a:r>
              <a:rPr sz="120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ъювант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«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Си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ьве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™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408»</a:t>
            </a:r>
            <a:r>
              <a:rPr sz="1200" spc="-3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пр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ст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яет</a:t>
            </a:r>
            <a:r>
              <a:rPr sz="1200" spc="-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со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ой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повер</a:t>
            </a:r>
            <a:r>
              <a:rPr sz="1200" spc="-15" dirty="0">
                <a:solidFill>
                  <a:srgbClr val="032C6B"/>
                </a:solidFill>
                <a:latin typeface="Arial"/>
                <a:cs typeface="Arial"/>
              </a:rPr>
              <a:t>х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ностное</a:t>
            </a:r>
            <a:r>
              <a:rPr sz="1200" spc="-3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активное</a:t>
            </a:r>
            <a:r>
              <a:rPr sz="1200" spc="-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вещество</a:t>
            </a:r>
            <a:r>
              <a:rPr sz="1200" spc="-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на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азе</a:t>
            </a:r>
            <a:r>
              <a:rPr sz="1200" spc="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исилоксан</a:t>
            </a:r>
            <a:r>
              <a:rPr sz="1200" spc="-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эт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кси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ат</a:t>
            </a:r>
            <a:r>
              <a:rPr sz="1200" spc="1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. С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иж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ет</a:t>
            </a:r>
            <a:r>
              <a:rPr sz="1200" spc="-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повер</a:t>
            </a:r>
            <a:r>
              <a:rPr sz="1200" spc="-15" dirty="0">
                <a:solidFill>
                  <a:srgbClr val="032C6B"/>
                </a:solidFill>
                <a:latin typeface="Arial"/>
                <a:cs typeface="Arial"/>
              </a:rPr>
              <a:t>х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ностное</a:t>
            </a:r>
            <a:r>
              <a:rPr sz="1200" spc="-3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натяжение</a:t>
            </a:r>
            <a:r>
              <a:rPr sz="1200" spc="-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ра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очего</a:t>
            </a:r>
            <a:r>
              <a:rPr sz="1200" spc="-3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раствора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я</a:t>
            </a:r>
            <a:r>
              <a:rPr sz="1200" spc="-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распы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ения</a:t>
            </a:r>
            <a:r>
              <a:rPr sz="1200" spc="-1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значит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ь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200" spc="-15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ч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ш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е,</a:t>
            </a:r>
            <a:r>
              <a:rPr sz="1200" spc="1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чем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ычные а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ъюванты.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аря</a:t>
            </a:r>
            <a:r>
              <a:rPr sz="1200" spc="-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200" spc="-15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пе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см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чивающему</a:t>
            </a:r>
            <a:r>
              <a:rPr sz="1200" spc="-1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э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фф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екту </a:t>
            </a:r>
            <a:r>
              <a:rPr sz="1200" spc="-15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ол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нанесения</a:t>
            </a:r>
            <a:r>
              <a:rPr sz="1200" spc="-3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раствора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на</a:t>
            </a:r>
            <a:r>
              <a:rPr sz="1200" spc="-3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повер</a:t>
            </a:r>
            <a:r>
              <a:rPr sz="1200" spc="-15" dirty="0">
                <a:solidFill>
                  <a:srgbClr val="032C6B"/>
                </a:solidFill>
                <a:latin typeface="Arial"/>
                <a:cs typeface="Arial"/>
              </a:rPr>
              <a:t>х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ность</a:t>
            </a:r>
            <a:r>
              <a:rPr sz="1200" spc="-15" dirty="0">
                <a:solidFill>
                  <a:srgbClr val="032C6B"/>
                </a:solidFill>
                <a:latin typeface="Arial"/>
                <a:cs typeface="Arial"/>
              </a:rPr>
              <a:t> у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ь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ша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тся,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что позволяет</a:t>
            </a:r>
            <a:r>
              <a:rPr sz="1200" spc="-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иться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200" spc="-15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ч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ш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1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чества</a:t>
            </a:r>
            <a:r>
              <a:rPr sz="1200" spc="-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покрытия.</a:t>
            </a:r>
            <a:r>
              <a:rPr sz="1200" spc="-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роме</a:t>
            </a:r>
            <a:r>
              <a:rPr sz="1200" spc="-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о,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при 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пр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ен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ых</a:t>
            </a:r>
            <a:r>
              <a:rPr sz="1200" spc="-3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овиях</a:t>
            </a:r>
            <a:r>
              <a:rPr sz="1200" spc="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спос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ств</a:t>
            </a:r>
            <a:r>
              <a:rPr sz="1200" spc="-15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ет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ыстрому 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ог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ощению</a:t>
            </a:r>
            <a:r>
              <a:rPr sz="1200" spc="-1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ата</a:t>
            </a:r>
            <a:r>
              <a:rPr sz="1200" spc="-4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стени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я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ми</a:t>
            </a:r>
            <a:r>
              <a:rPr sz="1200" spc="-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осредст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ом</a:t>
            </a:r>
            <a:r>
              <a:rPr sz="1200" spc="-3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итывания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в тка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и.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По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гл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ощен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ые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стени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я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ми</a:t>
            </a:r>
            <a:r>
              <a:rPr sz="1200" spc="-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таким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образом растворы</a:t>
            </a:r>
            <a:r>
              <a:rPr sz="1200" spc="-3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не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вымываются</a:t>
            </a:r>
            <a:r>
              <a:rPr sz="1200" spc="-1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атмос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ф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ерными</a:t>
            </a:r>
            <a:r>
              <a:rPr sz="1200" spc="-3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оса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ми,</a:t>
            </a:r>
            <a:r>
              <a:rPr sz="1200" spc="-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что повыша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200" spc="-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надежность</a:t>
            </a:r>
            <a:r>
              <a:rPr sz="1200" spc="-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ра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отки.</a:t>
            </a:r>
            <a:r>
              <a:rPr sz="1200" spc="-3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В 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тличие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от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200" spc="-15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их а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ъювантов,</a:t>
            </a:r>
            <a:r>
              <a:rPr sz="1200" spc="-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10" dirty="0">
                <a:solidFill>
                  <a:srgbClr val="032C6B"/>
                </a:solidFill>
                <a:latin typeface="Arial"/>
                <a:cs typeface="Arial"/>
              </a:rPr>
              <a:t>«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Си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ьвет™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408»</a:t>
            </a:r>
            <a:r>
              <a:rPr sz="1200" spc="-3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еспечивает</a:t>
            </a:r>
            <a:r>
              <a:rPr sz="1200" spc="-3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рав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ом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-3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покрытие,</a:t>
            </a:r>
            <a:r>
              <a:rPr sz="1200" spc="-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ез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потерь</a:t>
            </a:r>
            <a:r>
              <a:rPr sz="1200" spc="-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ра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очего</a:t>
            </a:r>
            <a:r>
              <a:rPr sz="1200" spc="-3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раствор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,</a:t>
            </a:r>
            <a:r>
              <a:rPr sz="1200" spc="-3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всех</a:t>
            </a:r>
            <a:endParaRPr sz="1200">
              <a:latin typeface="Arial"/>
              <a:cs typeface="Arial"/>
            </a:endParaRPr>
          </a:p>
          <a:p>
            <a:pPr marL="12700" marR="12700">
              <a:lnSpc>
                <a:spcPct val="150000"/>
              </a:lnSpc>
            </a:pPr>
            <a:r>
              <a:rPr sz="120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ра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от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ых</a:t>
            </a:r>
            <a:r>
              <a:rPr sz="1200" spc="-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частей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раст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ний.</a:t>
            </a:r>
            <a:r>
              <a:rPr sz="1200" spc="-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Я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вл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яется</a:t>
            </a:r>
            <a:r>
              <a:rPr sz="1200" spc="1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неион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ым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по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своим свойствам</a:t>
            </a:r>
            <a:r>
              <a:rPr sz="1200" spc="-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200" spc="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поэтому</a:t>
            </a:r>
            <a:r>
              <a:rPr sz="1200" spc="-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жет</a:t>
            </a:r>
            <a:r>
              <a:rPr sz="1200" spc="-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прим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я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ться</a:t>
            </a:r>
            <a:r>
              <a:rPr sz="1200" spc="-1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в сочетании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с широким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ассортим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нтом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гр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-15" dirty="0">
                <a:solidFill>
                  <a:srgbClr val="032C6B"/>
                </a:solidFill>
                <a:latin typeface="Arial"/>
                <a:cs typeface="Arial"/>
              </a:rPr>
              <a:t>х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имических</a:t>
            </a:r>
            <a:r>
              <a:rPr sz="1200" spc="-3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пр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па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ат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в.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19"/>
              </a:spcBef>
            </a:pPr>
            <a:endParaRPr sz="700"/>
          </a:p>
          <a:p>
            <a:pPr marL="241300" indent="-228600">
              <a:lnSpc>
                <a:spcPct val="100000"/>
              </a:lnSpc>
              <a:buClr>
                <a:srgbClr val="032C6B"/>
              </a:buClr>
              <a:buFont typeface="Arial"/>
              <a:buAutoNum type="arabicPeriod"/>
              <a:tabLst>
                <a:tab pos="241300" algn="l"/>
              </a:tabLst>
            </a:pP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200" spc="-15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смачивате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ь,</a:t>
            </a:r>
            <a:r>
              <a:rPr sz="1200" spc="-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риго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дн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ый 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дл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я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сочетания</a:t>
            </a:r>
            <a:r>
              <a:rPr sz="1200" spc="-3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с раствор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ми</a:t>
            </a:r>
            <a:r>
              <a:rPr sz="1200" spc="-3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200" spc="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эм</a:t>
            </a:r>
            <a:r>
              <a:rPr sz="1200" spc="-15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льсиями;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22"/>
              </a:spcBef>
              <a:buClr>
                <a:srgbClr val="032C6B"/>
              </a:buClr>
              <a:buFont typeface="Arial"/>
              <a:buAutoNum type="arabicPeriod"/>
            </a:pPr>
            <a:endParaRPr sz="700"/>
          </a:p>
          <a:p>
            <a:pPr marL="241300" indent="-228600">
              <a:lnSpc>
                <a:spcPct val="100000"/>
              </a:lnSpc>
              <a:buClr>
                <a:srgbClr val="032C6B"/>
              </a:buClr>
              <a:buFont typeface="Arial"/>
              <a:buAutoNum type="arabicPeriod"/>
              <a:tabLst>
                <a:tab pos="241300" algn="l"/>
              </a:tabLst>
            </a:pP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Сокра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щ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200" spc="-3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рас</a:t>
            </a:r>
            <a:r>
              <a:rPr sz="1200" spc="-15" dirty="0">
                <a:solidFill>
                  <a:srgbClr val="032C6B"/>
                </a:solidFill>
                <a:latin typeface="Arial"/>
                <a:cs typeface="Arial"/>
              </a:rPr>
              <a:t>х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од</a:t>
            </a:r>
            <a:r>
              <a:rPr sz="1200" spc="-1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раствор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;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19"/>
              </a:spcBef>
              <a:buClr>
                <a:srgbClr val="032C6B"/>
              </a:buClr>
              <a:buFont typeface="Arial"/>
              <a:buAutoNum type="arabicPeriod"/>
            </a:pPr>
            <a:endParaRPr sz="700"/>
          </a:p>
          <a:p>
            <a:pPr marL="241300" indent="-228600">
              <a:lnSpc>
                <a:spcPct val="100000"/>
              </a:lnSpc>
              <a:buClr>
                <a:srgbClr val="032C6B"/>
              </a:buClr>
              <a:buFont typeface="Arial"/>
              <a:buAutoNum type="arabicPeriod"/>
              <a:tabLst>
                <a:tab pos="241300" algn="l"/>
              </a:tabLst>
            </a:pP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осо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ств</a:t>
            </a:r>
            <a:r>
              <a:rPr sz="1200" spc="-15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ет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ыстрому</a:t>
            </a:r>
            <a:r>
              <a:rPr sz="1200" spc="-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сваиванию</a:t>
            </a:r>
            <a:r>
              <a:rPr sz="1200" spc="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ро</a:t>
            </a:r>
            <a:r>
              <a:rPr sz="1200" spc="-15" dirty="0">
                <a:solidFill>
                  <a:srgbClr val="032C6B"/>
                </a:solidFill>
                <a:latin typeface="Arial"/>
                <a:cs typeface="Arial"/>
              </a:rPr>
              <a:t>х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имикат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ов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,</a:t>
            </a:r>
            <a:r>
              <a:rPr sz="1200" spc="-3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поско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ьку</a:t>
            </a:r>
            <a:r>
              <a:rPr sz="1200" spc="-1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не вымывается</a:t>
            </a:r>
            <a:r>
              <a:rPr sz="1200" spc="-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атмос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ф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ерны</a:t>
            </a:r>
            <a:r>
              <a:rPr sz="1200" spc="-15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200" spc="-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оса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ми;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20"/>
              </a:spcBef>
              <a:buClr>
                <a:srgbClr val="032C6B"/>
              </a:buClr>
              <a:buFont typeface="Arial"/>
              <a:buAutoNum type="arabicPeriod"/>
            </a:pPr>
            <a:endParaRPr sz="700"/>
          </a:p>
          <a:p>
            <a:pPr marL="241300" indent="-228600">
              <a:lnSpc>
                <a:spcPct val="100000"/>
              </a:lnSpc>
              <a:buClr>
                <a:srgbClr val="032C6B"/>
              </a:buClr>
              <a:buFont typeface="Arial"/>
              <a:buAutoNum type="arabicPeriod"/>
              <a:tabLst>
                <a:tab pos="241300" algn="l"/>
              </a:tabLst>
            </a:pP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З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начите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ь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-15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200" spc="-15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ч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ш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ает</a:t>
            </a:r>
            <a:r>
              <a:rPr sz="1200" spc="1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чество</a:t>
            </a:r>
            <a:r>
              <a:rPr sz="1200" spc="-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покрытия;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19"/>
              </a:spcBef>
              <a:buClr>
                <a:srgbClr val="032C6B"/>
              </a:buClr>
              <a:buFont typeface="Arial"/>
              <a:buAutoNum type="arabicPeriod"/>
            </a:pPr>
            <a:endParaRPr sz="700"/>
          </a:p>
          <a:p>
            <a:pPr marL="241300" indent="-228600">
              <a:lnSpc>
                <a:spcPct val="100000"/>
              </a:lnSpc>
              <a:buClr>
                <a:srgbClr val="032C6B"/>
              </a:buClr>
              <a:buFont typeface="Arial"/>
              <a:buAutoNum type="arabicPeriod"/>
              <a:tabLst>
                <a:tab pos="241300" algn="l"/>
              </a:tabLst>
            </a:pP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Неи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ый;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20"/>
              </a:spcBef>
              <a:buClr>
                <a:srgbClr val="032C6B"/>
              </a:buClr>
              <a:buFont typeface="Arial"/>
              <a:buAutoNum type="arabicPeriod"/>
            </a:pPr>
            <a:endParaRPr sz="700"/>
          </a:p>
          <a:p>
            <a:pPr marL="241300" indent="-228600">
              <a:lnSpc>
                <a:spcPct val="100000"/>
              </a:lnSpc>
              <a:buClr>
                <a:srgbClr val="032C6B"/>
              </a:buClr>
              <a:buFont typeface="Arial"/>
              <a:buAutoNum type="arabicPeriod"/>
              <a:tabLst>
                <a:tab pos="241300" algn="l"/>
              </a:tabLst>
            </a:pP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Со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тветств</a:t>
            </a:r>
            <a:r>
              <a:rPr sz="1200" spc="-15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ет</a:t>
            </a:r>
            <a:r>
              <a:rPr sz="1200" spc="-3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ованиям</a:t>
            </a:r>
            <a:r>
              <a:rPr sz="1200" spc="-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EPA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40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C</a:t>
            </a:r>
            <a:r>
              <a:rPr sz="1200" spc="-5" dirty="0">
                <a:solidFill>
                  <a:srgbClr val="032C6B"/>
                </a:solidFill>
                <a:latin typeface="Arial"/>
                <a:cs typeface="Arial"/>
              </a:rPr>
              <a:t>F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R</a:t>
            </a:r>
            <a:r>
              <a:rPr sz="1200" spc="1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MS PGothic"/>
                <a:cs typeface="MS PGothic"/>
              </a:rPr>
              <a:t>§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180.</a:t>
            </a:r>
            <a:r>
              <a:rPr sz="1200" spc="5" dirty="0">
                <a:solidFill>
                  <a:srgbClr val="032C6B"/>
                </a:solidFill>
                <a:latin typeface="Arial"/>
                <a:cs typeface="Arial"/>
              </a:rPr>
              <a:t>9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1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0</a:t>
            </a:r>
            <a:r>
              <a:rPr sz="12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200" spc="0" dirty="0">
                <a:solidFill>
                  <a:srgbClr val="032C6B"/>
                </a:solidFill>
                <a:latin typeface="Arial"/>
                <a:cs typeface="Arial"/>
              </a:rPr>
              <a:t>(1);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3"/>
          <p:cNvSpPr txBox="1">
            <a:spLocks noGrp="1"/>
          </p:cNvSpPr>
          <p:nvPr>
            <p:ph type="title"/>
          </p:nvPr>
        </p:nvSpPr>
        <p:spPr>
          <a:xfrm>
            <a:off x="285720" y="349250"/>
            <a:ext cx="7215238" cy="365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673225">
              <a:lnSpc>
                <a:spcPct val="100000"/>
              </a:lnSpc>
            </a:pPr>
            <a:r>
              <a:rPr sz="4000" spc="-30" dirty="0">
                <a:solidFill>
                  <a:srgbClr val="003C7D"/>
                </a:solidFill>
                <a:latin typeface="Arial"/>
                <a:cs typeface="Arial"/>
              </a:rPr>
              <a:t>Общая</a:t>
            </a:r>
            <a:r>
              <a:rPr sz="4000" spc="-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003C7D"/>
                </a:solidFill>
                <a:latin typeface="Arial"/>
                <a:cs typeface="Arial"/>
              </a:rPr>
              <a:t>информация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416" y="3366515"/>
            <a:ext cx="4687824" cy="0"/>
          </a:xfrm>
          <a:custGeom>
            <a:avLst/>
            <a:gdLst/>
            <a:ahLst/>
            <a:cxnLst/>
            <a:rect l="l" t="t" r="r" b="b"/>
            <a:pathLst>
              <a:path w="4687824">
                <a:moveTo>
                  <a:pt x="0" y="0"/>
                </a:moveTo>
                <a:lnTo>
                  <a:pt x="4687824" y="0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80794" y="2586989"/>
            <a:ext cx="803148" cy="720851"/>
          </a:xfrm>
          <a:custGeom>
            <a:avLst/>
            <a:gdLst/>
            <a:ahLst/>
            <a:cxnLst/>
            <a:rect l="l" t="t" r="r" b="b"/>
            <a:pathLst>
              <a:path w="803148" h="720851">
                <a:moveTo>
                  <a:pt x="401574" y="0"/>
                </a:moveTo>
                <a:lnTo>
                  <a:pt x="336446" y="4718"/>
                </a:lnTo>
                <a:lnTo>
                  <a:pt x="274661" y="18379"/>
                </a:lnTo>
                <a:lnTo>
                  <a:pt x="217045" y="40239"/>
                </a:lnTo>
                <a:lnTo>
                  <a:pt x="164427" y="69555"/>
                </a:lnTo>
                <a:lnTo>
                  <a:pt x="117633" y="105584"/>
                </a:lnTo>
                <a:lnTo>
                  <a:pt x="77492" y="147584"/>
                </a:lnTo>
                <a:lnTo>
                  <a:pt x="44830" y="194811"/>
                </a:lnTo>
                <a:lnTo>
                  <a:pt x="20476" y="246522"/>
                </a:lnTo>
                <a:lnTo>
                  <a:pt x="5257" y="301974"/>
                </a:lnTo>
                <a:lnTo>
                  <a:pt x="0" y="360425"/>
                </a:lnTo>
                <a:lnTo>
                  <a:pt x="1331" y="389979"/>
                </a:lnTo>
                <a:lnTo>
                  <a:pt x="11673" y="447024"/>
                </a:lnTo>
                <a:lnTo>
                  <a:pt x="31563" y="500699"/>
                </a:lnTo>
                <a:lnTo>
                  <a:pt x="60174" y="550261"/>
                </a:lnTo>
                <a:lnTo>
                  <a:pt x="96679" y="594967"/>
                </a:lnTo>
                <a:lnTo>
                  <a:pt x="140250" y="634074"/>
                </a:lnTo>
                <a:lnTo>
                  <a:pt x="190060" y="666840"/>
                </a:lnTo>
                <a:lnTo>
                  <a:pt x="245280" y="692521"/>
                </a:lnTo>
                <a:lnTo>
                  <a:pt x="305084" y="710374"/>
                </a:lnTo>
                <a:lnTo>
                  <a:pt x="368644" y="719656"/>
                </a:lnTo>
                <a:lnTo>
                  <a:pt x="401574" y="720851"/>
                </a:lnTo>
                <a:lnTo>
                  <a:pt x="434503" y="719656"/>
                </a:lnTo>
                <a:lnTo>
                  <a:pt x="498063" y="710374"/>
                </a:lnTo>
                <a:lnTo>
                  <a:pt x="557867" y="692521"/>
                </a:lnTo>
                <a:lnTo>
                  <a:pt x="613087" y="666840"/>
                </a:lnTo>
                <a:lnTo>
                  <a:pt x="662897" y="634074"/>
                </a:lnTo>
                <a:lnTo>
                  <a:pt x="706468" y="594967"/>
                </a:lnTo>
                <a:lnTo>
                  <a:pt x="742973" y="550261"/>
                </a:lnTo>
                <a:lnTo>
                  <a:pt x="771584" y="500699"/>
                </a:lnTo>
                <a:lnTo>
                  <a:pt x="791474" y="447024"/>
                </a:lnTo>
                <a:lnTo>
                  <a:pt x="801816" y="389979"/>
                </a:lnTo>
                <a:lnTo>
                  <a:pt x="803148" y="360425"/>
                </a:lnTo>
                <a:lnTo>
                  <a:pt x="801816" y="330872"/>
                </a:lnTo>
                <a:lnTo>
                  <a:pt x="791474" y="273827"/>
                </a:lnTo>
                <a:lnTo>
                  <a:pt x="771584" y="220152"/>
                </a:lnTo>
                <a:lnTo>
                  <a:pt x="742973" y="170590"/>
                </a:lnTo>
                <a:lnTo>
                  <a:pt x="706468" y="125884"/>
                </a:lnTo>
                <a:lnTo>
                  <a:pt x="662897" y="86777"/>
                </a:lnTo>
                <a:lnTo>
                  <a:pt x="613087" y="54011"/>
                </a:lnTo>
                <a:lnTo>
                  <a:pt x="557867" y="28330"/>
                </a:lnTo>
                <a:lnTo>
                  <a:pt x="498063" y="10477"/>
                </a:lnTo>
                <a:lnTo>
                  <a:pt x="434503" y="1195"/>
                </a:lnTo>
                <a:lnTo>
                  <a:pt x="401574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80794" y="2586989"/>
            <a:ext cx="803148" cy="720851"/>
          </a:xfrm>
          <a:custGeom>
            <a:avLst/>
            <a:gdLst/>
            <a:ahLst/>
            <a:cxnLst/>
            <a:rect l="l" t="t" r="r" b="b"/>
            <a:pathLst>
              <a:path w="803148" h="720851">
                <a:moveTo>
                  <a:pt x="0" y="360425"/>
                </a:moveTo>
                <a:lnTo>
                  <a:pt x="5257" y="301974"/>
                </a:lnTo>
                <a:lnTo>
                  <a:pt x="20476" y="246522"/>
                </a:lnTo>
                <a:lnTo>
                  <a:pt x="44830" y="194811"/>
                </a:lnTo>
                <a:lnTo>
                  <a:pt x="77492" y="147584"/>
                </a:lnTo>
                <a:lnTo>
                  <a:pt x="117633" y="105584"/>
                </a:lnTo>
                <a:lnTo>
                  <a:pt x="164427" y="69555"/>
                </a:lnTo>
                <a:lnTo>
                  <a:pt x="217045" y="40239"/>
                </a:lnTo>
                <a:lnTo>
                  <a:pt x="274661" y="18379"/>
                </a:lnTo>
                <a:lnTo>
                  <a:pt x="336446" y="4718"/>
                </a:lnTo>
                <a:lnTo>
                  <a:pt x="401574" y="0"/>
                </a:lnTo>
                <a:lnTo>
                  <a:pt x="434503" y="1195"/>
                </a:lnTo>
                <a:lnTo>
                  <a:pt x="498063" y="10477"/>
                </a:lnTo>
                <a:lnTo>
                  <a:pt x="557867" y="28330"/>
                </a:lnTo>
                <a:lnTo>
                  <a:pt x="613087" y="54011"/>
                </a:lnTo>
                <a:lnTo>
                  <a:pt x="662897" y="86777"/>
                </a:lnTo>
                <a:lnTo>
                  <a:pt x="706468" y="125884"/>
                </a:lnTo>
                <a:lnTo>
                  <a:pt x="742973" y="170590"/>
                </a:lnTo>
                <a:lnTo>
                  <a:pt x="771584" y="220152"/>
                </a:lnTo>
                <a:lnTo>
                  <a:pt x="791474" y="273827"/>
                </a:lnTo>
                <a:lnTo>
                  <a:pt x="801816" y="330872"/>
                </a:lnTo>
                <a:lnTo>
                  <a:pt x="803148" y="360425"/>
                </a:lnTo>
                <a:lnTo>
                  <a:pt x="801816" y="389979"/>
                </a:lnTo>
                <a:lnTo>
                  <a:pt x="791474" y="447024"/>
                </a:lnTo>
                <a:lnTo>
                  <a:pt x="771584" y="500699"/>
                </a:lnTo>
                <a:lnTo>
                  <a:pt x="742973" y="550261"/>
                </a:lnTo>
                <a:lnTo>
                  <a:pt x="706468" y="594967"/>
                </a:lnTo>
                <a:lnTo>
                  <a:pt x="662897" y="634074"/>
                </a:lnTo>
                <a:lnTo>
                  <a:pt x="613087" y="666840"/>
                </a:lnTo>
                <a:lnTo>
                  <a:pt x="557867" y="692521"/>
                </a:lnTo>
                <a:lnTo>
                  <a:pt x="498063" y="710374"/>
                </a:lnTo>
                <a:lnTo>
                  <a:pt x="434503" y="719656"/>
                </a:lnTo>
                <a:lnTo>
                  <a:pt x="401574" y="720851"/>
                </a:lnTo>
                <a:lnTo>
                  <a:pt x="368644" y="719656"/>
                </a:lnTo>
                <a:lnTo>
                  <a:pt x="305084" y="710374"/>
                </a:lnTo>
                <a:lnTo>
                  <a:pt x="245280" y="692521"/>
                </a:lnTo>
                <a:lnTo>
                  <a:pt x="190060" y="666840"/>
                </a:lnTo>
                <a:lnTo>
                  <a:pt x="140250" y="634074"/>
                </a:lnTo>
                <a:lnTo>
                  <a:pt x="96679" y="594967"/>
                </a:lnTo>
                <a:lnTo>
                  <a:pt x="60174" y="550261"/>
                </a:lnTo>
                <a:lnTo>
                  <a:pt x="31563" y="500699"/>
                </a:lnTo>
                <a:lnTo>
                  <a:pt x="11673" y="447024"/>
                </a:lnTo>
                <a:lnTo>
                  <a:pt x="1331" y="389979"/>
                </a:lnTo>
                <a:lnTo>
                  <a:pt x="0" y="360425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56482" y="3007614"/>
            <a:ext cx="1740407" cy="300227"/>
          </a:xfrm>
          <a:custGeom>
            <a:avLst/>
            <a:gdLst/>
            <a:ahLst/>
            <a:cxnLst/>
            <a:rect l="l" t="t" r="r" b="b"/>
            <a:pathLst>
              <a:path w="1740407" h="300227">
                <a:moveTo>
                  <a:pt x="870203" y="0"/>
                </a:moveTo>
                <a:lnTo>
                  <a:pt x="798838" y="497"/>
                </a:lnTo>
                <a:lnTo>
                  <a:pt x="729060" y="1964"/>
                </a:lnTo>
                <a:lnTo>
                  <a:pt x="661094" y="4361"/>
                </a:lnTo>
                <a:lnTo>
                  <a:pt x="595164" y="7650"/>
                </a:lnTo>
                <a:lnTo>
                  <a:pt x="531494" y="11793"/>
                </a:lnTo>
                <a:lnTo>
                  <a:pt x="470309" y="16750"/>
                </a:lnTo>
                <a:lnTo>
                  <a:pt x="411832" y="22484"/>
                </a:lnTo>
                <a:lnTo>
                  <a:pt x="356286" y="28956"/>
                </a:lnTo>
                <a:lnTo>
                  <a:pt x="303897" y="36126"/>
                </a:lnTo>
                <a:lnTo>
                  <a:pt x="254888" y="43957"/>
                </a:lnTo>
                <a:lnTo>
                  <a:pt x="209484" y="52411"/>
                </a:lnTo>
                <a:lnTo>
                  <a:pt x="167908" y="61447"/>
                </a:lnTo>
                <a:lnTo>
                  <a:pt x="130384" y="71029"/>
                </a:lnTo>
                <a:lnTo>
                  <a:pt x="68389" y="91672"/>
                </a:lnTo>
                <a:lnTo>
                  <a:pt x="25292" y="114031"/>
                </a:lnTo>
                <a:lnTo>
                  <a:pt x="0" y="150113"/>
                </a:lnTo>
                <a:lnTo>
                  <a:pt x="2884" y="162429"/>
                </a:lnTo>
                <a:lnTo>
                  <a:pt x="44366" y="197571"/>
                </a:lnTo>
                <a:lnTo>
                  <a:pt x="97136" y="219111"/>
                </a:lnTo>
                <a:lnTo>
                  <a:pt x="167908" y="238780"/>
                </a:lnTo>
                <a:lnTo>
                  <a:pt x="209484" y="247816"/>
                </a:lnTo>
                <a:lnTo>
                  <a:pt x="254888" y="256270"/>
                </a:lnTo>
                <a:lnTo>
                  <a:pt x="303897" y="264101"/>
                </a:lnTo>
                <a:lnTo>
                  <a:pt x="356286" y="271271"/>
                </a:lnTo>
                <a:lnTo>
                  <a:pt x="411832" y="277743"/>
                </a:lnTo>
                <a:lnTo>
                  <a:pt x="470309" y="283477"/>
                </a:lnTo>
                <a:lnTo>
                  <a:pt x="531494" y="288434"/>
                </a:lnTo>
                <a:lnTo>
                  <a:pt x="595164" y="292577"/>
                </a:lnTo>
                <a:lnTo>
                  <a:pt x="661094" y="295866"/>
                </a:lnTo>
                <a:lnTo>
                  <a:pt x="729060" y="298263"/>
                </a:lnTo>
                <a:lnTo>
                  <a:pt x="798838" y="299730"/>
                </a:lnTo>
                <a:lnTo>
                  <a:pt x="870203" y="300227"/>
                </a:lnTo>
                <a:lnTo>
                  <a:pt x="941569" y="299730"/>
                </a:lnTo>
                <a:lnTo>
                  <a:pt x="1011347" y="298263"/>
                </a:lnTo>
                <a:lnTo>
                  <a:pt x="1079313" y="295866"/>
                </a:lnTo>
                <a:lnTo>
                  <a:pt x="1145243" y="292577"/>
                </a:lnTo>
                <a:lnTo>
                  <a:pt x="1208913" y="288434"/>
                </a:lnTo>
                <a:lnTo>
                  <a:pt x="1270098" y="283477"/>
                </a:lnTo>
                <a:lnTo>
                  <a:pt x="1328575" y="277743"/>
                </a:lnTo>
                <a:lnTo>
                  <a:pt x="1384121" y="271272"/>
                </a:lnTo>
                <a:lnTo>
                  <a:pt x="1436510" y="264101"/>
                </a:lnTo>
                <a:lnTo>
                  <a:pt x="1485518" y="256270"/>
                </a:lnTo>
                <a:lnTo>
                  <a:pt x="1530923" y="247816"/>
                </a:lnTo>
                <a:lnTo>
                  <a:pt x="1572499" y="238780"/>
                </a:lnTo>
                <a:lnTo>
                  <a:pt x="1610023" y="229198"/>
                </a:lnTo>
                <a:lnTo>
                  <a:pt x="1672018" y="208555"/>
                </a:lnTo>
                <a:lnTo>
                  <a:pt x="1715115" y="186196"/>
                </a:lnTo>
                <a:lnTo>
                  <a:pt x="1740407" y="150113"/>
                </a:lnTo>
                <a:lnTo>
                  <a:pt x="1737523" y="137798"/>
                </a:lnTo>
                <a:lnTo>
                  <a:pt x="1696041" y="102656"/>
                </a:lnTo>
                <a:lnTo>
                  <a:pt x="1643271" y="81116"/>
                </a:lnTo>
                <a:lnTo>
                  <a:pt x="1572499" y="61447"/>
                </a:lnTo>
                <a:lnTo>
                  <a:pt x="1530923" y="52411"/>
                </a:lnTo>
                <a:lnTo>
                  <a:pt x="1485518" y="43957"/>
                </a:lnTo>
                <a:lnTo>
                  <a:pt x="1436510" y="36126"/>
                </a:lnTo>
                <a:lnTo>
                  <a:pt x="1384121" y="28955"/>
                </a:lnTo>
                <a:lnTo>
                  <a:pt x="1328575" y="22484"/>
                </a:lnTo>
                <a:lnTo>
                  <a:pt x="1270098" y="16750"/>
                </a:lnTo>
                <a:lnTo>
                  <a:pt x="1208913" y="11793"/>
                </a:lnTo>
                <a:lnTo>
                  <a:pt x="1145243" y="7650"/>
                </a:lnTo>
                <a:lnTo>
                  <a:pt x="1079313" y="4361"/>
                </a:lnTo>
                <a:lnTo>
                  <a:pt x="1011347" y="1964"/>
                </a:lnTo>
                <a:lnTo>
                  <a:pt x="941569" y="497"/>
                </a:lnTo>
                <a:lnTo>
                  <a:pt x="870203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56482" y="3007614"/>
            <a:ext cx="1740407" cy="300227"/>
          </a:xfrm>
          <a:custGeom>
            <a:avLst/>
            <a:gdLst/>
            <a:ahLst/>
            <a:cxnLst/>
            <a:rect l="l" t="t" r="r" b="b"/>
            <a:pathLst>
              <a:path w="1740407" h="300227">
                <a:moveTo>
                  <a:pt x="0" y="150113"/>
                </a:moveTo>
                <a:lnTo>
                  <a:pt x="25292" y="114031"/>
                </a:lnTo>
                <a:lnTo>
                  <a:pt x="68389" y="91672"/>
                </a:lnTo>
                <a:lnTo>
                  <a:pt x="130384" y="71029"/>
                </a:lnTo>
                <a:lnTo>
                  <a:pt x="167908" y="61447"/>
                </a:lnTo>
                <a:lnTo>
                  <a:pt x="209484" y="52411"/>
                </a:lnTo>
                <a:lnTo>
                  <a:pt x="254888" y="43957"/>
                </a:lnTo>
                <a:lnTo>
                  <a:pt x="303897" y="36126"/>
                </a:lnTo>
                <a:lnTo>
                  <a:pt x="356286" y="28956"/>
                </a:lnTo>
                <a:lnTo>
                  <a:pt x="411832" y="22484"/>
                </a:lnTo>
                <a:lnTo>
                  <a:pt x="470309" y="16750"/>
                </a:lnTo>
                <a:lnTo>
                  <a:pt x="531494" y="11793"/>
                </a:lnTo>
                <a:lnTo>
                  <a:pt x="595164" y="7650"/>
                </a:lnTo>
                <a:lnTo>
                  <a:pt x="661094" y="4361"/>
                </a:lnTo>
                <a:lnTo>
                  <a:pt x="729060" y="1964"/>
                </a:lnTo>
                <a:lnTo>
                  <a:pt x="798838" y="497"/>
                </a:lnTo>
                <a:lnTo>
                  <a:pt x="870203" y="0"/>
                </a:lnTo>
                <a:lnTo>
                  <a:pt x="941569" y="497"/>
                </a:lnTo>
                <a:lnTo>
                  <a:pt x="1011347" y="1964"/>
                </a:lnTo>
                <a:lnTo>
                  <a:pt x="1079313" y="4361"/>
                </a:lnTo>
                <a:lnTo>
                  <a:pt x="1145243" y="7650"/>
                </a:lnTo>
                <a:lnTo>
                  <a:pt x="1208913" y="11793"/>
                </a:lnTo>
                <a:lnTo>
                  <a:pt x="1270098" y="16750"/>
                </a:lnTo>
                <a:lnTo>
                  <a:pt x="1328575" y="22484"/>
                </a:lnTo>
                <a:lnTo>
                  <a:pt x="1384121" y="28955"/>
                </a:lnTo>
                <a:lnTo>
                  <a:pt x="1436510" y="36126"/>
                </a:lnTo>
                <a:lnTo>
                  <a:pt x="1485518" y="43957"/>
                </a:lnTo>
                <a:lnTo>
                  <a:pt x="1530923" y="52411"/>
                </a:lnTo>
                <a:lnTo>
                  <a:pt x="1572499" y="61447"/>
                </a:lnTo>
                <a:lnTo>
                  <a:pt x="1610023" y="71029"/>
                </a:lnTo>
                <a:lnTo>
                  <a:pt x="1672018" y="91672"/>
                </a:lnTo>
                <a:lnTo>
                  <a:pt x="1715115" y="114031"/>
                </a:lnTo>
                <a:lnTo>
                  <a:pt x="1740407" y="150113"/>
                </a:lnTo>
                <a:lnTo>
                  <a:pt x="1737523" y="162429"/>
                </a:lnTo>
                <a:lnTo>
                  <a:pt x="1696041" y="197571"/>
                </a:lnTo>
                <a:lnTo>
                  <a:pt x="1643271" y="219111"/>
                </a:lnTo>
                <a:lnTo>
                  <a:pt x="1572499" y="238780"/>
                </a:lnTo>
                <a:lnTo>
                  <a:pt x="1530923" y="247816"/>
                </a:lnTo>
                <a:lnTo>
                  <a:pt x="1485518" y="256270"/>
                </a:lnTo>
                <a:lnTo>
                  <a:pt x="1436510" y="264101"/>
                </a:lnTo>
                <a:lnTo>
                  <a:pt x="1384121" y="271272"/>
                </a:lnTo>
                <a:lnTo>
                  <a:pt x="1328575" y="277743"/>
                </a:lnTo>
                <a:lnTo>
                  <a:pt x="1270098" y="283477"/>
                </a:lnTo>
                <a:lnTo>
                  <a:pt x="1208913" y="288434"/>
                </a:lnTo>
                <a:lnTo>
                  <a:pt x="1145243" y="292577"/>
                </a:lnTo>
                <a:lnTo>
                  <a:pt x="1079313" y="295866"/>
                </a:lnTo>
                <a:lnTo>
                  <a:pt x="1011347" y="298263"/>
                </a:lnTo>
                <a:lnTo>
                  <a:pt x="941569" y="299730"/>
                </a:lnTo>
                <a:lnTo>
                  <a:pt x="870203" y="300227"/>
                </a:lnTo>
                <a:lnTo>
                  <a:pt x="798838" y="299730"/>
                </a:lnTo>
                <a:lnTo>
                  <a:pt x="729060" y="298263"/>
                </a:lnTo>
                <a:lnTo>
                  <a:pt x="661094" y="295866"/>
                </a:lnTo>
                <a:lnTo>
                  <a:pt x="595164" y="292577"/>
                </a:lnTo>
                <a:lnTo>
                  <a:pt x="531494" y="288434"/>
                </a:lnTo>
                <a:lnTo>
                  <a:pt x="470309" y="283477"/>
                </a:lnTo>
                <a:lnTo>
                  <a:pt x="411832" y="277743"/>
                </a:lnTo>
                <a:lnTo>
                  <a:pt x="356286" y="271271"/>
                </a:lnTo>
                <a:lnTo>
                  <a:pt x="303897" y="264101"/>
                </a:lnTo>
                <a:lnTo>
                  <a:pt x="254888" y="256270"/>
                </a:lnTo>
                <a:lnTo>
                  <a:pt x="209484" y="247816"/>
                </a:lnTo>
                <a:lnTo>
                  <a:pt x="167908" y="238780"/>
                </a:lnTo>
                <a:lnTo>
                  <a:pt x="130384" y="229198"/>
                </a:lnTo>
                <a:lnTo>
                  <a:pt x="68389" y="208555"/>
                </a:lnTo>
                <a:lnTo>
                  <a:pt x="25292" y="186196"/>
                </a:lnTo>
                <a:lnTo>
                  <a:pt x="0" y="150113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9625" y="2647950"/>
            <a:ext cx="736092" cy="1438656"/>
          </a:xfrm>
          <a:custGeom>
            <a:avLst/>
            <a:gdLst/>
            <a:ahLst/>
            <a:cxnLst/>
            <a:rect l="l" t="t" r="r" b="b"/>
            <a:pathLst>
              <a:path w="736092" h="1438655">
                <a:moveTo>
                  <a:pt x="0" y="0"/>
                </a:moveTo>
                <a:lnTo>
                  <a:pt x="736092" y="143865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87090" y="3067050"/>
            <a:ext cx="1606296" cy="480060"/>
          </a:xfrm>
          <a:custGeom>
            <a:avLst/>
            <a:gdLst/>
            <a:ahLst/>
            <a:cxnLst/>
            <a:rect l="l" t="t" r="r" b="b"/>
            <a:pathLst>
              <a:path w="1606296" h="480060">
                <a:moveTo>
                  <a:pt x="0" y="0"/>
                </a:moveTo>
                <a:lnTo>
                  <a:pt x="1606296" y="48006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3177" y="3307841"/>
            <a:ext cx="1808988" cy="0"/>
          </a:xfrm>
          <a:custGeom>
            <a:avLst/>
            <a:gdLst/>
            <a:ahLst/>
            <a:cxnLst/>
            <a:rect l="l" t="t" r="r" b="b"/>
            <a:pathLst>
              <a:path w="1808988">
                <a:moveTo>
                  <a:pt x="0" y="0"/>
                </a:moveTo>
                <a:lnTo>
                  <a:pt x="1808988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87090" y="3307841"/>
            <a:ext cx="1807464" cy="0"/>
          </a:xfrm>
          <a:custGeom>
            <a:avLst/>
            <a:gdLst/>
            <a:ahLst/>
            <a:cxnLst/>
            <a:rect l="l" t="t" r="r" b="b"/>
            <a:pathLst>
              <a:path w="1807464">
                <a:moveTo>
                  <a:pt x="0" y="0"/>
                </a:moveTo>
                <a:lnTo>
                  <a:pt x="1807464" y="0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65926" y="3547109"/>
            <a:ext cx="803148" cy="719327"/>
          </a:xfrm>
          <a:custGeom>
            <a:avLst/>
            <a:gdLst/>
            <a:ahLst/>
            <a:cxnLst/>
            <a:rect l="l" t="t" r="r" b="b"/>
            <a:pathLst>
              <a:path w="803148" h="719327">
                <a:moveTo>
                  <a:pt x="401574" y="0"/>
                </a:moveTo>
                <a:lnTo>
                  <a:pt x="336446" y="4707"/>
                </a:lnTo>
                <a:lnTo>
                  <a:pt x="274661" y="18336"/>
                </a:lnTo>
                <a:lnTo>
                  <a:pt x="217045" y="40146"/>
                </a:lnTo>
                <a:lnTo>
                  <a:pt x="164427" y="69396"/>
                </a:lnTo>
                <a:lnTo>
                  <a:pt x="117633" y="105346"/>
                </a:lnTo>
                <a:lnTo>
                  <a:pt x="77492" y="147254"/>
                </a:lnTo>
                <a:lnTo>
                  <a:pt x="44830" y="194381"/>
                </a:lnTo>
                <a:lnTo>
                  <a:pt x="20476" y="245985"/>
                </a:lnTo>
                <a:lnTo>
                  <a:pt x="5257" y="301326"/>
                </a:lnTo>
                <a:lnTo>
                  <a:pt x="0" y="359663"/>
                </a:lnTo>
                <a:lnTo>
                  <a:pt x="1331" y="389160"/>
                </a:lnTo>
                <a:lnTo>
                  <a:pt x="11673" y="446092"/>
                </a:lnTo>
                <a:lnTo>
                  <a:pt x="31563" y="499657"/>
                </a:lnTo>
                <a:lnTo>
                  <a:pt x="60174" y="549115"/>
                </a:lnTo>
                <a:lnTo>
                  <a:pt x="96679" y="593725"/>
                </a:lnTo>
                <a:lnTo>
                  <a:pt x="140250" y="632747"/>
                </a:lnTo>
                <a:lnTo>
                  <a:pt x="190060" y="665439"/>
                </a:lnTo>
                <a:lnTo>
                  <a:pt x="245280" y="691062"/>
                </a:lnTo>
                <a:lnTo>
                  <a:pt x="305084" y="708874"/>
                </a:lnTo>
                <a:lnTo>
                  <a:pt x="368644" y="718135"/>
                </a:lnTo>
                <a:lnTo>
                  <a:pt x="401574" y="719327"/>
                </a:lnTo>
                <a:lnTo>
                  <a:pt x="434503" y="718135"/>
                </a:lnTo>
                <a:lnTo>
                  <a:pt x="498063" y="708874"/>
                </a:lnTo>
                <a:lnTo>
                  <a:pt x="557867" y="691062"/>
                </a:lnTo>
                <a:lnTo>
                  <a:pt x="613087" y="665439"/>
                </a:lnTo>
                <a:lnTo>
                  <a:pt x="662897" y="632747"/>
                </a:lnTo>
                <a:lnTo>
                  <a:pt x="706468" y="593725"/>
                </a:lnTo>
                <a:lnTo>
                  <a:pt x="742973" y="549115"/>
                </a:lnTo>
                <a:lnTo>
                  <a:pt x="771584" y="499657"/>
                </a:lnTo>
                <a:lnTo>
                  <a:pt x="791474" y="446092"/>
                </a:lnTo>
                <a:lnTo>
                  <a:pt x="801816" y="389160"/>
                </a:lnTo>
                <a:lnTo>
                  <a:pt x="803148" y="359663"/>
                </a:lnTo>
                <a:lnTo>
                  <a:pt x="801816" y="330167"/>
                </a:lnTo>
                <a:lnTo>
                  <a:pt x="791474" y="273235"/>
                </a:lnTo>
                <a:lnTo>
                  <a:pt x="771584" y="219670"/>
                </a:lnTo>
                <a:lnTo>
                  <a:pt x="742973" y="170212"/>
                </a:lnTo>
                <a:lnTo>
                  <a:pt x="706468" y="125602"/>
                </a:lnTo>
                <a:lnTo>
                  <a:pt x="662897" y="86580"/>
                </a:lnTo>
                <a:lnTo>
                  <a:pt x="613087" y="53888"/>
                </a:lnTo>
                <a:lnTo>
                  <a:pt x="557867" y="28265"/>
                </a:lnTo>
                <a:lnTo>
                  <a:pt x="498063" y="10453"/>
                </a:lnTo>
                <a:lnTo>
                  <a:pt x="434503" y="1192"/>
                </a:lnTo>
                <a:lnTo>
                  <a:pt x="401574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65926" y="3547109"/>
            <a:ext cx="803148" cy="719327"/>
          </a:xfrm>
          <a:custGeom>
            <a:avLst/>
            <a:gdLst/>
            <a:ahLst/>
            <a:cxnLst/>
            <a:rect l="l" t="t" r="r" b="b"/>
            <a:pathLst>
              <a:path w="803148" h="719327">
                <a:moveTo>
                  <a:pt x="0" y="359663"/>
                </a:moveTo>
                <a:lnTo>
                  <a:pt x="5257" y="301326"/>
                </a:lnTo>
                <a:lnTo>
                  <a:pt x="20476" y="245985"/>
                </a:lnTo>
                <a:lnTo>
                  <a:pt x="44830" y="194381"/>
                </a:lnTo>
                <a:lnTo>
                  <a:pt x="77492" y="147254"/>
                </a:lnTo>
                <a:lnTo>
                  <a:pt x="117633" y="105346"/>
                </a:lnTo>
                <a:lnTo>
                  <a:pt x="164427" y="69396"/>
                </a:lnTo>
                <a:lnTo>
                  <a:pt x="217045" y="40146"/>
                </a:lnTo>
                <a:lnTo>
                  <a:pt x="274661" y="18336"/>
                </a:lnTo>
                <a:lnTo>
                  <a:pt x="336446" y="4707"/>
                </a:lnTo>
                <a:lnTo>
                  <a:pt x="401574" y="0"/>
                </a:lnTo>
                <a:lnTo>
                  <a:pt x="434503" y="1192"/>
                </a:lnTo>
                <a:lnTo>
                  <a:pt x="498063" y="10453"/>
                </a:lnTo>
                <a:lnTo>
                  <a:pt x="557867" y="28265"/>
                </a:lnTo>
                <a:lnTo>
                  <a:pt x="613087" y="53888"/>
                </a:lnTo>
                <a:lnTo>
                  <a:pt x="662897" y="86580"/>
                </a:lnTo>
                <a:lnTo>
                  <a:pt x="706468" y="125602"/>
                </a:lnTo>
                <a:lnTo>
                  <a:pt x="742973" y="170212"/>
                </a:lnTo>
                <a:lnTo>
                  <a:pt x="771584" y="219670"/>
                </a:lnTo>
                <a:lnTo>
                  <a:pt x="791474" y="273235"/>
                </a:lnTo>
                <a:lnTo>
                  <a:pt x="801816" y="330167"/>
                </a:lnTo>
                <a:lnTo>
                  <a:pt x="803148" y="359663"/>
                </a:lnTo>
                <a:lnTo>
                  <a:pt x="801816" y="389160"/>
                </a:lnTo>
                <a:lnTo>
                  <a:pt x="791474" y="446092"/>
                </a:lnTo>
                <a:lnTo>
                  <a:pt x="771584" y="499657"/>
                </a:lnTo>
                <a:lnTo>
                  <a:pt x="742973" y="549115"/>
                </a:lnTo>
                <a:lnTo>
                  <a:pt x="706468" y="593725"/>
                </a:lnTo>
                <a:lnTo>
                  <a:pt x="662897" y="632747"/>
                </a:lnTo>
                <a:lnTo>
                  <a:pt x="613087" y="665439"/>
                </a:lnTo>
                <a:lnTo>
                  <a:pt x="557867" y="691062"/>
                </a:lnTo>
                <a:lnTo>
                  <a:pt x="498063" y="708874"/>
                </a:lnTo>
                <a:lnTo>
                  <a:pt x="434503" y="718135"/>
                </a:lnTo>
                <a:lnTo>
                  <a:pt x="401574" y="719327"/>
                </a:lnTo>
                <a:lnTo>
                  <a:pt x="368644" y="718135"/>
                </a:lnTo>
                <a:lnTo>
                  <a:pt x="305084" y="708874"/>
                </a:lnTo>
                <a:lnTo>
                  <a:pt x="245280" y="691062"/>
                </a:lnTo>
                <a:lnTo>
                  <a:pt x="190060" y="665439"/>
                </a:lnTo>
                <a:lnTo>
                  <a:pt x="140250" y="632747"/>
                </a:lnTo>
                <a:lnTo>
                  <a:pt x="96679" y="593725"/>
                </a:lnTo>
                <a:lnTo>
                  <a:pt x="60174" y="549115"/>
                </a:lnTo>
                <a:lnTo>
                  <a:pt x="31563" y="499657"/>
                </a:lnTo>
                <a:lnTo>
                  <a:pt x="11673" y="446092"/>
                </a:lnTo>
                <a:lnTo>
                  <a:pt x="1331" y="389160"/>
                </a:lnTo>
                <a:lnTo>
                  <a:pt x="0" y="359663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69073" y="3547109"/>
            <a:ext cx="804672" cy="719327"/>
          </a:xfrm>
          <a:custGeom>
            <a:avLst/>
            <a:gdLst/>
            <a:ahLst/>
            <a:cxnLst/>
            <a:rect l="l" t="t" r="r" b="b"/>
            <a:pathLst>
              <a:path w="804672" h="719327">
                <a:moveTo>
                  <a:pt x="402335" y="0"/>
                </a:moveTo>
                <a:lnTo>
                  <a:pt x="337063" y="4707"/>
                </a:lnTo>
                <a:lnTo>
                  <a:pt x="275149" y="18336"/>
                </a:lnTo>
                <a:lnTo>
                  <a:pt x="217419" y="40146"/>
                </a:lnTo>
                <a:lnTo>
                  <a:pt x="164701" y="69396"/>
                </a:lnTo>
                <a:lnTo>
                  <a:pt x="117824" y="105346"/>
                </a:lnTo>
                <a:lnTo>
                  <a:pt x="77614" y="147254"/>
                </a:lnTo>
                <a:lnTo>
                  <a:pt x="44899" y="194381"/>
                </a:lnTo>
                <a:lnTo>
                  <a:pt x="20506" y="245985"/>
                </a:lnTo>
                <a:lnTo>
                  <a:pt x="5264" y="301326"/>
                </a:lnTo>
                <a:lnTo>
                  <a:pt x="0" y="359663"/>
                </a:lnTo>
                <a:lnTo>
                  <a:pt x="1333" y="389160"/>
                </a:lnTo>
                <a:lnTo>
                  <a:pt x="11690" y="446092"/>
                </a:lnTo>
                <a:lnTo>
                  <a:pt x="31611" y="499657"/>
                </a:lnTo>
                <a:lnTo>
                  <a:pt x="60268" y="549115"/>
                </a:lnTo>
                <a:lnTo>
                  <a:pt x="96834" y="593725"/>
                </a:lnTo>
                <a:lnTo>
                  <a:pt x="140481" y="632747"/>
                </a:lnTo>
                <a:lnTo>
                  <a:pt x="190382" y="665439"/>
                </a:lnTo>
                <a:lnTo>
                  <a:pt x="245709" y="691062"/>
                </a:lnTo>
                <a:lnTo>
                  <a:pt x="305635" y="708874"/>
                </a:lnTo>
                <a:lnTo>
                  <a:pt x="369331" y="718135"/>
                </a:lnTo>
                <a:lnTo>
                  <a:pt x="402335" y="719327"/>
                </a:lnTo>
                <a:lnTo>
                  <a:pt x="435340" y="718135"/>
                </a:lnTo>
                <a:lnTo>
                  <a:pt x="499036" y="708874"/>
                </a:lnTo>
                <a:lnTo>
                  <a:pt x="558962" y="691062"/>
                </a:lnTo>
                <a:lnTo>
                  <a:pt x="614289" y="665439"/>
                </a:lnTo>
                <a:lnTo>
                  <a:pt x="664190" y="632747"/>
                </a:lnTo>
                <a:lnTo>
                  <a:pt x="707837" y="593725"/>
                </a:lnTo>
                <a:lnTo>
                  <a:pt x="744403" y="549115"/>
                </a:lnTo>
                <a:lnTo>
                  <a:pt x="773060" y="499657"/>
                </a:lnTo>
                <a:lnTo>
                  <a:pt x="792981" y="446092"/>
                </a:lnTo>
                <a:lnTo>
                  <a:pt x="803338" y="389160"/>
                </a:lnTo>
                <a:lnTo>
                  <a:pt x="804672" y="359663"/>
                </a:lnTo>
                <a:lnTo>
                  <a:pt x="803338" y="330167"/>
                </a:lnTo>
                <a:lnTo>
                  <a:pt x="792981" y="273235"/>
                </a:lnTo>
                <a:lnTo>
                  <a:pt x="773060" y="219670"/>
                </a:lnTo>
                <a:lnTo>
                  <a:pt x="744403" y="170212"/>
                </a:lnTo>
                <a:lnTo>
                  <a:pt x="707837" y="125602"/>
                </a:lnTo>
                <a:lnTo>
                  <a:pt x="664190" y="86580"/>
                </a:lnTo>
                <a:lnTo>
                  <a:pt x="614289" y="53888"/>
                </a:lnTo>
                <a:lnTo>
                  <a:pt x="558962" y="28265"/>
                </a:lnTo>
                <a:lnTo>
                  <a:pt x="499036" y="10453"/>
                </a:lnTo>
                <a:lnTo>
                  <a:pt x="435340" y="1192"/>
                </a:lnTo>
                <a:lnTo>
                  <a:pt x="402335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69073" y="3547109"/>
            <a:ext cx="804672" cy="719327"/>
          </a:xfrm>
          <a:custGeom>
            <a:avLst/>
            <a:gdLst/>
            <a:ahLst/>
            <a:cxnLst/>
            <a:rect l="l" t="t" r="r" b="b"/>
            <a:pathLst>
              <a:path w="804672" h="719327">
                <a:moveTo>
                  <a:pt x="0" y="359663"/>
                </a:moveTo>
                <a:lnTo>
                  <a:pt x="5264" y="301326"/>
                </a:lnTo>
                <a:lnTo>
                  <a:pt x="20506" y="245985"/>
                </a:lnTo>
                <a:lnTo>
                  <a:pt x="44899" y="194381"/>
                </a:lnTo>
                <a:lnTo>
                  <a:pt x="77614" y="147254"/>
                </a:lnTo>
                <a:lnTo>
                  <a:pt x="117824" y="105346"/>
                </a:lnTo>
                <a:lnTo>
                  <a:pt x="164701" y="69396"/>
                </a:lnTo>
                <a:lnTo>
                  <a:pt x="217419" y="40146"/>
                </a:lnTo>
                <a:lnTo>
                  <a:pt x="275149" y="18336"/>
                </a:lnTo>
                <a:lnTo>
                  <a:pt x="337063" y="4707"/>
                </a:lnTo>
                <a:lnTo>
                  <a:pt x="402335" y="0"/>
                </a:lnTo>
                <a:lnTo>
                  <a:pt x="435340" y="1192"/>
                </a:lnTo>
                <a:lnTo>
                  <a:pt x="499036" y="10453"/>
                </a:lnTo>
                <a:lnTo>
                  <a:pt x="558962" y="28265"/>
                </a:lnTo>
                <a:lnTo>
                  <a:pt x="614289" y="53888"/>
                </a:lnTo>
                <a:lnTo>
                  <a:pt x="664190" y="86580"/>
                </a:lnTo>
                <a:lnTo>
                  <a:pt x="707837" y="125602"/>
                </a:lnTo>
                <a:lnTo>
                  <a:pt x="744403" y="170212"/>
                </a:lnTo>
                <a:lnTo>
                  <a:pt x="773060" y="219670"/>
                </a:lnTo>
                <a:lnTo>
                  <a:pt x="792981" y="273235"/>
                </a:lnTo>
                <a:lnTo>
                  <a:pt x="803338" y="330167"/>
                </a:lnTo>
                <a:lnTo>
                  <a:pt x="804672" y="359663"/>
                </a:lnTo>
                <a:lnTo>
                  <a:pt x="803338" y="389160"/>
                </a:lnTo>
                <a:lnTo>
                  <a:pt x="792981" y="446092"/>
                </a:lnTo>
                <a:lnTo>
                  <a:pt x="773060" y="499657"/>
                </a:lnTo>
                <a:lnTo>
                  <a:pt x="744403" y="549115"/>
                </a:lnTo>
                <a:lnTo>
                  <a:pt x="707837" y="593725"/>
                </a:lnTo>
                <a:lnTo>
                  <a:pt x="664190" y="632747"/>
                </a:lnTo>
                <a:lnTo>
                  <a:pt x="614289" y="665439"/>
                </a:lnTo>
                <a:lnTo>
                  <a:pt x="558962" y="691062"/>
                </a:lnTo>
                <a:lnTo>
                  <a:pt x="499036" y="708874"/>
                </a:lnTo>
                <a:lnTo>
                  <a:pt x="435340" y="718135"/>
                </a:lnTo>
                <a:lnTo>
                  <a:pt x="402335" y="719327"/>
                </a:lnTo>
                <a:lnTo>
                  <a:pt x="369331" y="718135"/>
                </a:lnTo>
                <a:lnTo>
                  <a:pt x="305635" y="708874"/>
                </a:lnTo>
                <a:lnTo>
                  <a:pt x="245709" y="691062"/>
                </a:lnTo>
                <a:lnTo>
                  <a:pt x="190382" y="665439"/>
                </a:lnTo>
                <a:lnTo>
                  <a:pt x="140481" y="632747"/>
                </a:lnTo>
                <a:lnTo>
                  <a:pt x="96834" y="593725"/>
                </a:lnTo>
                <a:lnTo>
                  <a:pt x="60268" y="549115"/>
                </a:lnTo>
                <a:lnTo>
                  <a:pt x="31611" y="499657"/>
                </a:lnTo>
                <a:lnTo>
                  <a:pt x="11690" y="446092"/>
                </a:lnTo>
                <a:lnTo>
                  <a:pt x="1333" y="389160"/>
                </a:lnTo>
                <a:lnTo>
                  <a:pt x="0" y="359663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73745" y="3547109"/>
            <a:ext cx="803148" cy="719327"/>
          </a:xfrm>
          <a:custGeom>
            <a:avLst/>
            <a:gdLst/>
            <a:ahLst/>
            <a:cxnLst/>
            <a:rect l="l" t="t" r="r" b="b"/>
            <a:pathLst>
              <a:path w="803148" h="719327">
                <a:moveTo>
                  <a:pt x="401574" y="0"/>
                </a:moveTo>
                <a:lnTo>
                  <a:pt x="336446" y="4707"/>
                </a:lnTo>
                <a:lnTo>
                  <a:pt x="274661" y="18336"/>
                </a:lnTo>
                <a:lnTo>
                  <a:pt x="217045" y="40146"/>
                </a:lnTo>
                <a:lnTo>
                  <a:pt x="164427" y="69396"/>
                </a:lnTo>
                <a:lnTo>
                  <a:pt x="117633" y="105346"/>
                </a:lnTo>
                <a:lnTo>
                  <a:pt x="77492" y="147254"/>
                </a:lnTo>
                <a:lnTo>
                  <a:pt x="44830" y="194381"/>
                </a:lnTo>
                <a:lnTo>
                  <a:pt x="20476" y="245985"/>
                </a:lnTo>
                <a:lnTo>
                  <a:pt x="5257" y="301326"/>
                </a:lnTo>
                <a:lnTo>
                  <a:pt x="0" y="359663"/>
                </a:lnTo>
                <a:lnTo>
                  <a:pt x="1331" y="389160"/>
                </a:lnTo>
                <a:lnTo>
                  <a:pt x="11673" y="446092"/>
                </a:lnTo>
                <a:lnTo>
                  <a:pt x="31563" y="499657"/>
                </a:lnTo>
                <a:lnTo>
                  <a:pt x="60174" y="549115"/>
                </a:lnTo>
                <a:lnTo>
                  <a:pt x="96679" y="593725"/>
                </a:lnTo>
                <a:lnTo>
                  <a:pt x="140250" y="632747"/>
                </a:lnTo>
                <a:lnTo>
                  <a:pt x="190060" y="665439"/>
                </a:lnTo>
                <a:lnTo>
                  <a:pt x="245280" y="691062"/>
                </a:lnTo>
                <a:lnTo>
                  <a:pt x="305084" y="708874"/>
                </a:lnTo>
                <a:lnTo>
                  <a:pt x="368644" y="718135"/>
                </a:lnTo>
                <a:lnTo>
                  <a:pt x="401574" y="719327"/>
                </a:lnTo>
                <a:lnTo>
                  <a:pt x="434503" y="718135"/>
                </a:lnTo>
                <a:lnTo>
                  <a:pt x="498063" y="708874"/>
                </a:lnTo>
                <a:lnTo>
                  <a:pt x="557867" y="691062"/>
                </a:lnTo>
                <a:lnTo>
                  <a:pt x="613087" y="665439"/>
                </a:lnTo>
                <a:lnTo>
                  <a:pt x="662897" y="632747"/>
                </a:lnTo>
                <a:lnTo>
                  <a:pt x="706468" y="593725"/>
                </a:lnTo>
                <a:lnTo>
                  <a:pt x="742973" y="549115"/>
                </a:lnTo>
                <a:lnTo>
                  <a:pt x="771584" y="499657"/>
                </a:lnTo>
                <a:lnTo>
                  <a:pt x="791474" y="446092"/>
                </a:lnTo>
                <a:lnTo>
                  <a:pt x="801816" y="389160"/>
                </a:lnTo>
                <a:lnTo>
                  <a:pt x="803148" y="359663"/>
                </a:lnTo>
                <a:lnTo>
                  <a:pt x="801816" y="330167"/>
                </a:lnTo>
                <a:lnTo>
                  <a:pt x="791474" y="273235"/>
                </a:lnTo>
                <a:lnTo>
                  <a:pt x="771584" y="219670"/>
                </a:lnTo>
                <a:lnTo>
                  <a:pt x="742973" y="170212"/>
                </a:lnTo>
                <a:lnTo>
                  <a:pt x="706468" y="125602"/>
                </a:lnTo>
                <a:lnTo>
                  <a:pt x="662897" y="86580"/>
                </a:lnTo>
                <a:lnTo>
                  <a:pt x="613087" y="53888"/>
                </a:lnTo>
                <a:lnTo>
                  <a:pt x="557867" y="28265"/>
                </a:lnTo>
                <a:lnTo>
                  <a:pt x="498063" y="10453"/>
                </a:lnTo>
                <a:lnTo>
                  <a:pt x="434503" y="1192"/>
                </a:lnTo>
                <a:lnTo>
                  <a:pt x="401574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73745" y="3547109"/>
            <a:ext cx="803148" cy="719327"/>
          </a:xfrm>
          <a:custGeom>
            <a:avLst/>
            <a:gdLst/>
            <a:ahLst/>
            <a:cxnLst/>
            <a:rect l="l" t="t" r="r" b="b"/>
            <a:pathLst>
              <a:path w="803148" h="719327">
                <a:moveTo>
                  <a:pt x="0" y="359663"/>
                </a:moveTo>
                <a:lnTo>
                  <a:pt x="5257" y="301326"/>
                </a:lnTo>
                <a:lnTo>
                  <a:pt x="20476" y="245985"/>
                </a:lnTo>
                <a:lnTo>
                  <a:pt x="44830" y="194381"/>
                </a:lnTo>
                <a:lnTo>
                  <a:pt x="77492" y="147254"/>
                </a:lnTo>
                <a:lnTo>
                  <a:pt x="117633" y="105346"/>
                </a:lnTo>
                <a:lnTo>
                  <a:pt x="164427" y="69396"/>
                </a:lnTo>
                <a:lnTo>
                  <a:pt x="217045" y="40146"/>
                </a:lnTo>
                <a:lnTo>
                  <a:pt x="274661" y="18336"/>
                </a:lnTo>
                <a:lnTo>
                  <a:pt x="336446" y="4707"/>
                </a:lnTo>
                <a:lnTo>
                  <a:pt x="401574" y="0"/>
                </a:lnTo>
                <a:lnTo>
                  <a:pt x="434503" y="1192"/>
                </a:lnTo>
                <a:lnTo>
                  <a:pt x="498063" y="10453"/>
                </a:lnTo>
                <a:lnTo>
                  <a:pt x="557867" y="28265"/>
                </a:lnTo>
                <a:lnTo>
                  <a:pt x="613087" y="53888"/>
                </a:lnTo>
                <a:lnTo>
                  <a:pt x="662897" y="86580"/>
                </a:lnTo>
                <a:lnTo>
                  <a:pt x="706468" y="125602"/>
                </a:lnTo>
                <a:lnTo>
                  <a:pt x="742973" y="170212"/>
                </a:lnTo>
                <a:lnTo>
                  <a:pt x="771584" y="219670"/>
                </a:lnTo>
                <a:lnTo>
                  <a:pt x="791474" y="273235"/>
                </a:lnTo>
                <a:lnTo>
                  <a:pt x="801816" y="330167"/>
                </a:lnTo>
                <a:lnTo>
                  <a:pt x="803148" y="359663"/>
                </a:lnTo>
                <a:lnTo>
                  <a:pt x="801816" y="389160"/>
                </a:lnTo>
                <a:lnTo>
                  <a:pt x="791474" y="446092"/>
                </a:lnTo>
                <a:lnTo>
                  <a:pt x="771584" y="499657"/>
                </a:lnTo>
                <a:lnTo>
                  <a:pt x="742973" y="549115"/>
                </a:lnTo>
                <a:lnTo>
                  <a:pt x="706468" y="593725"/>
                </a:lnTo>
                <a:lnTo>
                  <a:pt x="662897" y="632747"/>
                </a:lnTo>
                <a:lnTo>
                  <a:pt x="613087" y="665439"/>
                </a:lnTo>
                <a:lnTo>
                  <a:pt x="557867" y="691062"/>
                </a:lnTo>
                <a:lnTo>
                  <a:pt x="498063" y="708874"/>
                </a:lnTo>
                <a:lnTo>
                  <a:pt x="434503" y="718135"/>
                </a:lnTo>
                <a:lnTo>
                  <a:pt x="401574" y="719327"/>
                </a:lnTo>
                <a:lnTo>
                  <a:pt x="368644" y="718135"/>
                </a:lnTo>
                <a:lnTo>
                  <a:pt x="305084" y="708874"/>
                </a:lnTo>
                <a:lnTo>
                  <a:pt x="245280" y="691062"/>
                </a:lnTo>
                <a:lnTo>
                  <a:pt x="190060" y="665439"/>
                </a:lnTo>
                <a:lnTo>
                  <a:pt x="140250" y="632747"/>
                </a:lnTo>
                <a:lnTo>
                  <a:pt x="96679" y="593725"/>
                </a:lnTo>
                <a:lnTo>
                  <a:pt x="60174" y="549115"/>
                </a:lnTo>
                <a:lnTo>
                  <a:pt x="31563" y="499657"/>
                </a:lnTo>
                <a:lnTo>
                  <a:pt x="11673" y="446092"/>
                </a:lnTo>
                <a:lnTo>
                  <a:pt x="1331" y="389160"/>
                </a:lnTo>
                <a:lnTo>
                  <a:pt x="0" y="359663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54146" y="4566665"/>
            <a:ext cx="1740407" cy="300227"/>
          </a:xfrm>
          <a:custGeom>
            <a:avLst/>
            <a:gdLst/>
            <a:ahLst/>
            <a:cxnLst/>
            <a:rect l="l" t="t" r="r" b="b"/>
            <a:pathLst>
              <a:path w="1740407" h="300227">
                <a:moveTo>
                  <a:pt x="870203" y="0"/>
                </a:moveTo>
                <a:lnTo>
                  <a:pt x="798838" y="497"/>
                </a:lnTo>
                <a:lnTo>
                  <a:pt x="729060" y="1964"/>
                </a:lnTo>
                <a:lnTo>
                  <a:pt x="661094" y="4361"/>
                </a:lnTo>
                <a:lnTo>
                  <a:pt x="595164" y="7650"/>
                </a:lnTo>
                <a:lnTo>
                  <a:pt x="531495" y="11793"/>
                </a:lnTo>
                <a:lnTo>
                  <a:pt x="470309" y="16750"/>
                </a:lnTo>
                <a:lnTo>
                  <a:pt x="411832" y="22484"/>
                </a:lnTo>
                <a:lnTo>
                  <a:pt x="356286" y="28955"/>
                </a:lnTo>
                <a:lnTo>
                  <a:pt x="303897" y="36126"/>
                </a:lnTo>
                <a:lnTo>
                  <a:pt x="254888" y="43957"/>
                </a:lnTo>
                <a:lnTo>
                  <a:pt x="209484" y="52411"/>
                </a:lnTo>
                <a:lnTo>
                  <a:pt x="167908" y="61447"/>
                </a:lnTo>
                <a:lnTo>
                  <a:pt x="130384" y="71029"/>
                </a:lnTo>
                <a:lnTo>
                  <a:pt x="68389" y="91672"/>
                </a:lnTo>
                <a:lnTo>
                  <a:pt x="25292" y="114031"/>
                </a:lnTo>
                <a:lnTo>
                  <a:pt x="0" y="150113"/>
                </a:lnTo>
                <a:lnTo>
                  <a:pt x="2884" y="162429"/>
                </a:lnTo>
                <a:lnTo>
                  <a:pt x="44366" y="197571"/>
                </a:lnTo>
                <a:lnTo>
                  <a:pt x="97136" y="219111"/>
                </a:lnTo>
                <a:lnTo>
                  <a:pt x="167908" y="238780"/>
                </a:lnTo>
                <a:lnTo>
                  <a:pt x="209484" y="247816"/>
                </a:lnTo>
                <a:lnTo>
                  <a:pt x="254888" y="256270"/>
                </a:lnTo>
                <a:lnTo>
                  <a:pt x="303897" y="264101"/>
                </a:lnTo>
                <a:lnTo>
                  <a:pt x="356286" y="271271"/>
                </a:lnTo>
                <a:lnTo>
                  <a:pt x="411832" y="277743"/>
                </a:lnTo>
                <a:lnTo>
                  <a:pt x="470309" y="283477"/>
                </a:lnTo>
                <a:lnTo>
                  <a:pt x="531494" y="288434"/>
                </a:lnTo>
                <a:lnTo>
                  <a:pt x="595164" y="292577"/>
                </a:lnTo>
                <a:lnTo>
                  <a:pt x="661094" y="295866"/>
                </a:lnTo>
                <a:lnTo>
                  <a:pt x="729060" y="298263"/>
                </a:lnTo>
                <a:lnTo>
                  <a:pt x="798838" y="299730"/>
                </a:lnTo>
                <a:lnTo>
                  <a:pt x="870203" y="300227"/>
                </a:lnTo>
                <a:lnTo>
                  <a:pt x="941569" y="299730"/>
                </a:lnTo>
                <a:lnTo>
                  <a:pt x="1011347" y="298263"/>
                </a:lnTo>
                <a:lnTo>
                  <a:pt x="1079313" y="295866"/>
                </a:lnTo>
                <a:lnTo>
                  <a:pt x="1145243" y="292577"/>
                </a:lnTo>
                <a:lnTo>
                  <a:pt x="1208912" y="288434"/>
                </a:lnTo>
                <a:lnTo>
                  <a:pt x="1270098" y="283477"/>
                </a:lnTo>
                <a:lnTo>
                  <a:pt x="1328575" y="277743"/>
                </a:lnTo>
                <a:lnTo>
                  <a:pt x="1384121" y="271271"/>
                </a:lnTo>
                <a:lnTo>
                  <a:pt x="1436510" y="264101"/>
                </a:lnTo>
                <a:lnTo>
                  <a:pt x="1485518" y="256270"/>
                </a:lnTo>
                <a:lnTo>
                  <a:pt x="1530923" y="247816"/>
                </a:lnTo>
                <a:lnTo>
                  <a:pt x="1572499" y="238780"/>
                </a:lnTo>
                <a:lnTo>
                  <a:pt x="1610023" y="229198"/>
                </a:lnTo>
                <a:lnTo>
                  <a:pt x="1672018" y="208555"/>
                </a:lnTo>
                <a:lnTo>
                  <a:pt x="1715115" y="186196"/>
                </a:lnTo>
                <a:lnTo>
                  <a:pt x="1740407" y="150113"/>
                </a:lnTo>
                <a:lnTo>
                  <a:pt x="1737523" y="137798"/>
                </a:lnTo>
                <a:lnTo>
                  <a:pt x="1696041" y="102656"/>
                </a:lnTo>
                <a:lnTo>
                  <a:pt x="1643271" y="81116"/>
                </a:lnTo>
                <a:lnTo>
                  <a:pt x="1572499" y="61447"/>
                </a:lnTo>
                <a:lnTo>
                  <a:pt x="1530923" y="52411"/>
                </a:lnTo>
                <a:lnTo>
                  <a:pt x="1485518" y="43957"/>
                </a:lnTo>
                <a:lnTo>
                  <a:pt x="1436510" y="36126"/>
                </a:lnTo>
                <a:lnTo>
                  <a:pt x="1384121" y="28955"/>
                </a:lnTo>
                <a:lnTo>
                  <a:pt x="1328575" y="22484"/>
                </a:lnTo>
                <a:lnTo>
                  <a:pt x="1270098" y="16750"/>
                </a:lnTo>
                <a:lnTo>
                  <a:pt x="1208913" y="11793"/>
                </a:lnTo>
                <a:lnTo>
                  <a:pt x="1145243" y="7650"/>
                </a:lnTo>
                <a:lnTo>
                  <a:pt x="1079313" y="4361"/>
                </a:lnTo>
                <a:lnTo>
                  <a:pt x="1011347" y="1964"/>
                </a:lnTo>
                <a:lnTo>
                  <a:pt x="941569" y="497"/>
                </a:lnTo>
                <a:lnTo>
                  <a:pt x="870203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54146" y="4566665"/>
            <a:ext cx="1740407" cy="300227"/>
          </a:xfrm>
          <a:custGeom>
            <a:avLst/>
            <a:gdLst/>
            <a:ahLst/>
            <a:cxnLst/>
            <a:rect l="l" t="t" r="r" b="b"/>
            <a:pathLst>
              <a:path w="1740407" h="300227">
                <a:moveTo>
                  <a:pt x="0" y="150113"/>
                </a:moveTo>
                <a:lnTo>
                  <a:pt x="25292" y="114031"/>
                </a:lnTo>
                <a:lnTo>
                  <a:pt x="68389" y="91672"/>
                </a:lnTo>
                <a:lnTo>
                  <a:pt x="130384" y="71029"/>
                </a:lnTo>
                <a:lnTo>
                  <a:pt x="167908" y="61447"/>
                </a:lnTo>
                <a:lnTo>
                  <a:pt x="209484" y="52411"/>
                </a:lnTo>
                <a:lnTo>
                  <a:pt x="254888" y="43957"/>
                </a:lnTo>
                <a:lnTo>
                  <a:pt x="303897" y="36126"/>
                </a:lnTo>
                <a:lnTo>
                  <a:pt x="356286" y="28955"/>
                </a:lnTo>
                <a:lnTo>
                  <a:pt x="411832" y="22484"/>
                </a:lnTo>
                <a:lnTo>
                  <a:pt x="470309" y="16750"/>
                </a:lnTo>
                <a:lnTo>
                  <a:pt x="531495" y="11793"/>
                </a:lnTo>
                <a:lnTo>
                  <a:pt x="595164" y="7650"/>
                </a:lnTo>
                <a:lnTo>
                  <a:pt x="661094" y="4361"/>
                </a:lnTo>
                <a:lnTo>
                  <a:pt x="729060" y="1964"/>
                </a:lnTo>
                <a:lnTo>
                  <a:pt x="798838" y="497"/>
                </a:lnTo>
                <a:lnTo>
                  <a:pt x="870203" y="0"/>
                </a:lnTo>
                <a:lnTo>
                  <a:pt x="941569" y="497"/>
                </a:lnTo>
                <a:lnTo>
                  <a:pt x="1011347" y="1964"/>
                </a:lnTo>
                <a:lnTo>
                  <a:pt x="1079313" y="4361"/>
                </a:lnTo>
                <a:lnTo>
                  <a:pt x="1145243" y="7650"/>
                </a:lnTo>
                <a:lnTo>
                  <a:pt x="1208913" y="11793"/>
                </a:lnTo>
                <a:lnTo>
                  <a:pt x="1270098" y="16750"/>
                </a:lnTo>
                <a:lnTo>
                  <a:pt x="1328575" y="22484"/>
                </a:lnTo>
                <a:lnTo>
                  <a:pt x="1384121" y="28955"/>
                </a:lnTo>
                <a:lnTo>
                  <a:pt x="1436510" y="36126"/>
                </a:lnTo>
                <a:lnTo>
                  <a:pt x="1485518" y="43957"/>
                </a:lnTo>
                <a:lnTo>
                  <a:pt x="1530923" y="52411"/>
                </a:lnTo>
                <a:lnTo>
                  <a:pt x="1572499" y="61447"/>
                </a:lnTo>
                <a:lnTo>
                  <a:pt x="1610023" y="71029"/>
                </a:lnTo>
                <a:lnTo>
                  <a:pt x="1672018" y="91672"/>
                </a:lnTo>
                <a:lnTo>
                  <a:pt x="1715115" y="114031"/>
                </a:lnTo>
                <a:lnTo>
                  <a:pt x="1740407" y="150113"/>
                </a:lnTo>
                <a:lnTo>
                  <a:pt x="1737523" y="162429"/>
                </a:lnTo>
                <a:lnTo>
                  <a:pt x="1696041" y="197571"/>
                </a:lnTo>
                <a:lnTo>
                  <a:pt x="1643271" y="219111"/>
                </a:lnTo>
                <a:lnTo>
                  <a:pt x="1572499" y="238780"/>
                </a:lnTo>
                <a:lnTo>
                  <a:pt x="1530923" y="247816"/>
                </a:lnTo>
                <a:lnTo>
                  <a:pt x="1485518" y="256270"/>
                </a:lnTo>
                <a:lnTo>
                  <a:pt x="1436510" y="264101"/>
                </a:lnTo>
                <a:lnTo>
                  <a:pt x="1384121" y="271271"/>
                </a:lnTo>
                <a:lnTo>
                  <a:pt x="1328575" y="277743"/>
                </a:lnTo>
                <a:lnTo>
                  <a:pt x="1270098" y="283477"/>
                </a:lnTo>
                <a:lnTo>
                  <a:pt x="1208912" y="288434"/>
                </a:lnTo>
                <a:lnTo>
                  <a:pt x="1145243" y="292577"/>
                </a:lnTo>
                <a:lnTo>
                  <a:pt x="1079313" y="295866"/>
                </a:lnTo>
                <a:lnTo>
                  <a:pt x="1011347" y="298263"/>
                </a:lnTo>
                <a:lnTo>
                  <a:pt x="941569" y="299730"/>
                </a:lnTo>
                <a:lnTo>
                  <a:pt x="870203" y="300227"/>
                </a:lnTo>
                <a:lnTo>
                  <a:pt x="798838" y="299730"/>
                </a:lnTo>
                <a:lnTo>
                  <a:pt x="729060" y="298263"/>
                </a:lnTo>
                <a:lnTo>
                  <a:pt x="661094" y="295866"/>
                </a:lnTo>
                <a:lnTo>
                  <a:pt x="595164" y="292577"/>
                </a:lnTo>
                <a:lnTo>
                  <a:pt x="531494" y="288434"/>
                </a:lnTo>
                <a:lnTo>
                  <a:pt x="470309" y="283477"/>
                </a:lnTo>
                <a:lnTo>
                  <a:pt x="411832" y="277743"/>
                </a:lnTo>
                <a:lnTo>
                  <a:pt x="356286" y="271271"/>
                </a:lnTo>
                <a:lnTo>
                  <a:pt x="303897" y="264101"/>
                </a:lnTo>
                <a:lnTo>
                  <a:pt x="254888" y="256270"/>
                </a:lnTo>
                <a:lnTo>
                  <a:pt x="209484" y="247816"/>
                </a:lnTo>
                <a:lnTo>
                  <a:pt x="167908" y="238780"/>
                </a:lnTo>
                <a:lnTo>
                  <a:pt x="130384" y="229198"/>
                </a:lnTo>
                <a:lnTo>
                  <a:pt x="68389" y="208555"/>
                </a:lnTo>
                <a:lnTo>
                  <a:pt x="25292" y="186196"/>
                </a:lnTo>
                <a:lnTo>
                  <a:pt x="0" y="150113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94553" y="4566665"/>
            <a:ext cx="1740407" cy="300227"/>
          </a:xfrm>
          <a:custGeom>
            <a:avLst/>
            <a:gdLst/>
            <a:ahLst/>
            <a:cxnLst/>
            <a:rect l="l" t="t" r="r" b="b"/>
            <a:pathLst>
              <a:path w="1740407" h="300227">
                <a:moveTo>
                  <a:pt x="870204" y="0"/>
                </a:moveTo>
                <a:lnTo>
                  <a:pt x="798838" y="497"/>
                </a:lnTo>
                <a:lnTo>
                  <a:pt x="729060" y="1964"/>
                </a:lnTo>
                <a:lnTo>
                  <a:pt x="661094" y="4361"/>
                </a:lnTo>
                <a:lnTo>
                  <a:pt x="595164" y="7650"/>
                </a:lnTo>
                <a:lnTo>
                  <a:pt x="531495" y="11793"/>
                </a:lnTo>
                <a:lnTo>
                  <a:pt x="470309" y="16750"/>
                </a:lnTo>
                <a:lnTo>
                  <a:pt x="411832" y="22484"/>
                </a:lnTo>
                <a:lnTo>
                  <a:pt x="356286" y="28955"/>
                </a:lnTo>
                <a:lnTo>
                  <a:pt x="303897" y="36126"/>
                </a:lnTo>
                <a:lnTo>
                  <a:pt x="254888" y="43957"/>
                </a:lnTo>
                <a:lnTo>
                  <a:pt x="209484" y="52411"/>
                </a:lnTo>
                <a:lnTo>
                  <a:pt x="167908" y="61447"/>
                </a:lnTo>
                <a:lnTo>
                  <a:pt x="130384" y="71029"/>
                </a:lnTo>
                <a:lnTo>
                  <a:pt x="68389" y="91672"/>
                </a:lnTo>
                <a:lnTo>
                  <a:pt x="25292" y="114031"/>
                </a:lnTo>
                <a:lnTo>
                  <a:pt x="0" y="150113"/>
                </a:lnTo>
                <a:lnTo>
                  <a:pt x="2884" y="162429"/>
                </a:lnTo>
                <a:lnTo>
                  <a:pt x="44366" y="197571"/>
                </a:lnTo>
                <a:lnTo>
                  <a:pt x="97136" y="219111"/>
                </a:lnTo>
                <a:lnTo>
                  <a:pt x="167908" y="238780"/>
                </a:lnTo>
                <a:lnTo>
                  <a:pt x="209484" y="247816"/>
                </a:lnTo>
                <a:lnTo>
                  <a:pt x="254888" y="256270"/>
                </a:lnTo>
                <a:lnTo>
                  <a:pt x="303897" y="264101"/>
                </a:lnTo>
                <a:lnTo>
                  <a:pt x="356286" y="271271"/>
                </a:lnTo>
                <a:lnTo>
                  <a:pt x="411832" y="277743"/>
                </a:lnTo>
                <a:lnTo>
                  <a:pt x="470309" y="283477"/>
                </a:lnTo>
                <a:lnTo>
                  <a:pt x="531495" y="288434"/>
                </a:lnTo>
                <a:lnTo>
                  <a:pt x="595164" y="292577"/>
                </a:lnTo>
                <a:lnTo>
                  <a:pt x="661094" y="295866"/>
                </a:lnTo>
                <a:lnTo>
                  <a:pt x="729060" y="298263"/>
                </a:lnTo>
                <a:lnTo>
                  <a:pt x="798838" y="299730"/>
                </a:lnTo>
                <a:lnTo>
                  <a:pt x="870204" y="300227"/>
                </a:lnTo>
                <a:lnTo>
                  <a:pt x="941569" y="299730"/>
                </a:lnTo>
                <a:lnTo>
                  <a:pt x="1011347" y="298263"/>
                </a:lnTo>
                <a:lnTo>
                  <a:pt x="1079313" y="295866"/>
                </a:lnTo>
                <a:lnTo>
                  <a:pt x="1145243" y="292577"/>
                </a:lnTo>
                <a:lnTo>
                  <a:pt x="1208913" y="288434"/>
                </a:lnTo>
                <a:lnTo>
                  <a:pt x="1270098" y="283477"/>
                </a:lnTo>
                <a:lnTo>
                  <a:pt x="1328575" y="277743"/>
                </a:lnTo>
                <a:lnTo>
                  <a:pt x="1384121" y="271271"/>
                </a:lnTo>
                <a:lnTo>
                  <a:pt x="1436510" y="264101"/>
                </a:lnTo>
                <a:lnTo>
                  <a:pt x="1485519" y="256270"/>
                </a:lnTo>
                <a:lnTo>
                  <a:pt x="1530923" y="247816"/>
                </a:lnTo>
                <a:lnTo>
                  <a:pt x="1572499" y="238780"/>
                </a:lnTo>
                <a:lnTo>
                  <a:pt x="1610023" y="229198"/>
                </a:lnTo>
                <a:lnTo>
                  <a:pt x="1672018" y="208555"/>
                </a:lnTo>
                <a:lnTo>
                  <a:pt x="1715115" y="186196"/>
                </a:lnTo>
                <a:lnTo>
                  <a:pt x="1740407" y="150113"/>
                </a:lnTo>
                <a:lnTo>
                  <a:pt x="1737523" y="137798"/>
                </a:lnTo>
                <a:lnTo>
                  <a:pt x="1696041" y="102656"/>
                </a:lnTo>
                <a:lnTo>
                  <a:pt x="1643271" y="81116"/>
                </a:lnTo>
                <a:lnTo>
                  <a:pt x="1572499" y="61447"/>
                </a:lnTo>
                <a:lnTo>
                  <a:pt x="1530923" y="52411"/>
                </a:lnTo>
                <a:lnTo>
                  <a:pt x="1485519" y="43957"/>
                </a:lnTo>
                <a:lnTo>
                  <a:pt x="1436510" y="36126"/>
                </a:lnTo>
                <a:lnTo>
                  <a:pt x="1384121" y="28955"/>
                </a:lnTo>
                <a:lnTo>
                  <a:pt x="1328575" y="22484"/>
                </a:lnTo>
                <a:lnTo>
                  <a:pt x="1270098" y="16750"/>
                </a:lnTo>
                <a:lnTo>
                  <a:pt x="1208913" y="11793"/>
                </a:lnTo>
                <a:lnTo>
                  <a:pt x="1145243" y="7650"/>
                </a:lnTo>
                <a:lnTo>
                  <a:pt x="1079313" y="4361"/>
                </a:lnTo>
                <a:lnTo>
                  <a:pt x="1011347" y="1964"/>
                </a:lnTo>
                <a:lnTo>
                  <a:pt x="941569" y="497"/>
                </a:lnTo>
                <a:lnTo>
                  <a:pt x="870204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94553" y="4566665"/>
            <a:ext cx="1740407" cy="300227"/>
          </a:xfrm>
          <a:custGeom>
            <a:avLst/>
            <a:gdLst/>
            <a:ahLst/>
            <a:cxnLst/>
            <a:rect l="l" t="t" r="r" b="b"/>
            <a:pathLst>
              <a:path w="1740407" h="300227">
                <a:moveTo>
                  <a:pt x="0" y="150113"/>
                </a:moveTo>
                <a:lnTo>
                  <a:pt x="25292" y="114031"/>
                </a:lnTo>
                <a:lnTo>
                  <a:pt x="68389" y="91672"/>
                </a:lnTo>
                <a:lnTo>
                  <a:pt x="130384" y="71029"/>
                </a:lnTo>
                <a:lnTo>
                  <a:pt x="167908" y="61447"/>
                </a:lnTo>
                <a:lnTo>
                  <a:pt x="209484" y="52411"/>
                </a:lnTo>
                <a:lnTo>
                  <a:pt x="254888" y="43957"/>
                </a:lnTo>
                <a:lnTo>
                  <a:pt x="303897" y="36126"/>
                </a:lnTo>
                <a:lnTo>
                  <a:pt x="356286" y="28955"/>
                </a:lnTo>
                <a:lnTo>
                  <a:pt x="411832" y="22484"/>
                </a:lnTo>
                <a:lnTo>
                  <a:pt x="470309" y="16750"/>
                </a:lnTo>
                <a:lnTo>
                  <a:pt x="531495" y="11793"/>
                </a:lnTo>
                <a:lnTo>
                  <a:pt x="595164" y="7650"/>
                </a:lnTo>
                <a:lnTo>
                  <a:pt x="661094" y="4361"/>
                </a:lnTo>
                <a:lnTo>
                  <a:pt x="729060" y="1964"/>
                </a:lnTo>
                <a:lnTo>
                  <a:pt x="798838" y="497"/>
                </a:lnTo>
                <a:lnTo>
                  <a:pt x="870204" y="0"/>
                </a:lnTo>
                <a:lnTo>
                  <a:pt x="941569" y="497"/>
                </a:lnTo>
                <a:lnTo>
                  <a:pt x="1011347" y="1964"/>
                </a:lnTo>
                <a:lnTo>
                  <a:pt x="1079313" y="4361"/>
                </a:lnTo>
                <a:lnTo>
                  <a:pt x="1145243" y="7650"/>
                </a:lnTo>
                <a:lnTo>
                  <a:pt x="1208913" y="11793"/>
                </a:lnTo>
                <a:lnTo>
                  <a:pt x="1270098" y="16750"/>
                </a:lnTo>
                <a:lnTo>
                  <a:pt x="1328575" y="22484"/>
                </a:lnTo>
                <a:lnTo>
                  <a:pt x="1384121" y="28955"/>
                </a:lnTo>
                <a:lnTo>
                  <a:pt x="1436510" y="36126"/>
                </a:lnTo>
                <a:lnTo>
                  <a:pt x="1485519" y="43957"/>
                </a:lnTo>
                <a:lnTo>
                  <a:pt x="1530923" y="52411"/>
                </a:lnTo>
                <a:lnTo>
                  <a:pt x="1572499" y="61447"/>
                </a:lnTo>
                <a:lnTo>
                  <a:pt x="1610023" y="71029"/>
                </a:lnTo>
                <a:lnTo>
                  <a:pt x="1672018" y="91672"/>
                </a:lnTo>
                <a:lnTo>
                  <a:pt x="1715115" y="114031"/>
                </a:lnTo>
                <a:lnTo>
                  <a:pt x="1740407" y="150113"/>
                </a:lnTo>
                <a:lnTo>
                  <a:pt x="1737523" y="162429"/>
                </a:lnTo>
                <a:lnTo>
                  <a:pt x="1696041" y="197571"/>
                </a:lnTo>
                <a:lnTo>
                  <a:pt x="1643271" y="219111"/>
                </a:lnTo>
                <a:lnTo>
                  <a:pt x="1572499" y="238780"/>
                </a:lnTo>
                <a:lnTo>
                  <a:pt x="1530923" y="247816"/>
                </a:lnTo>
                <a:lnTo>
                  <a:pt x="1485519" y="256270"/>
                </a:lnTo>
                <a:lnTo>
                  <a:pt x="1436510" y="264101"/>
                </a:lnTo>
                <a:lnTo>
                  <a:pt x="1384121" y="271271"/>
                </a:lnTo>
                <a:lnTo>
                  <a:pt x="1328575" y="277743"/>
                </a:lnTo>
                <a:lnTo>
                  <a:pt x="1270098" y="283477"/>
                </a:lnTo>
                <a:lnTo>
                  <a:pt x="1208913" y="288434"/>
                </a:lnTo>
                <a:lnTo>
                  <a:pt x="1145243" y="292577"/>
                </a:lnTo>
                <a:lnTo>
                  <a:pt x="1079313" y="295866"/>
                </a:lnTo>
                <a:lnTo>
                  <a:pt x="1011347" y="298263"/>
                </a:lnTo>
                <a:lnTo>
                  <a:pt x="941569" y="299730"/>
                </a:lnTo>
                <a:lnTo>
                  <a:pt x="870204" y="300227"/>
                </a:lnTo>
                <a:lnTo>
                  <a:pt x="798838" y="299730"/>
                </a:lnTo>
                <a:lnTo>
                  <a:pt x="729060" y="298263"/>
                </a:lnTo>
                <a:lnTo>
                  <a:pt x="661094" y="295866"/>
                </a:lnTo>
                <a:lnTo>
                  <a:pt x="595164" y="292577"/>
                </a:lnTo>
                <a:lnTo>
                  <a:pt x="531495" y="288434"/>
                </a:lnTo>
                <a:lnTo>
                  <a:pt x="470309" y="283477"/>
                </a:lnTo>
                <a:lnTo>
                  <a:pt x="411832" y="277743"/>
                </a:lnTo>
                <a:lnTo>
                  <a:pt x="356286" y="271271"/>
                </a:lnTo>
                <a:lnTo>
                  <a:pt x="303897" y="264101"/>
                </a:lnTo>
                <a:lnTo>
                  <a:pt x="254888" y="256270"/>
                </a:lnTo>
                <a:lnTo>
                  <a:pt x="209484" y="247816"/>
                </a:lnTo>
                <a:lnTo>
                  <a:pt x="167908" y="238780"/>
                </a:lnTo>
                <a:lnTo>
                  <a:pt x="130384" y="229198"/>
                </a:lnTo>
                <a:lnTo>
                  <a:pt x="68389" y="208555"/>
                </a:lnTo>
                <a:lnTo>
                  <a:pt x="25292" y="186196"/>
                </a:lnTo>
                <a:lnTo>
                  <a:pt x="0" y="150113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34961" y="4566665"/>
            <a:ext cx="1741932" cy="300227"/>
          </a:xfrm>
          <a:custGeom>
            <a:avLst/>
            <a:gdLst/>
            <a:ahLst/>
            <a:cxnLst/>
            <a:rect l="l" t="t" r="r" b="b"/>
            <a:pathLst>
              <a:path w="1741932" h="300227">
                <a:moveTo>
                  <a:pt x="870966" y="0"/>
                </a:moveTo>
                <a:lnTo>
                  <a:pt x="799525" y="497"/>
                </a:lnTo>
                <a:lnTo>
                  <a:pt x="729677" y="1964"/>
                </a:lnTo>
                <a:lnTo>
                  <a:pt x="661644" y="4361"/>
                </a:lnTo>
                <a:lnTo>
                  <a:pt x="595652" y="7650"/>
                </a:lnTo>
                <a:lnTo>
                  <a:pt x="531923" y="11793"/>
                </a:lnTo>
                <a:lnTo>
                  <a:pt x="470682" y="16750"/>
                </a:lnTo>
                <a:lnTo>
                  <a:pt x="412153" y="22484"/>
                </a:lnTo>
                <a:lnTo>
                  <a:pt x="356561" y="28955"/>
                </a:lnTo>
                <a:lnTo>
                  <a:pt x="304128" y="36126"/>
                </a:lnTo>
                <a:lnTo>
                  <a:pt x="255079" y="43957"/>
                </a:lnTo>
                <a:lnTo>
                  <a:pt x="209638" y="52411"/>
                </a:lnTo>
                <a:lnTo>
                  <a:pt x="168030" y="61447"/>
                </a:lnTo>
                <a:lnTo>
                  <a:pt x="130477" y="71029"/>
                </a:lnTo>
                <a:lnTo>
                  <a:pt x="68437" y="91672"/>
                </a:lnTo>
                <a:lnTo>
                  <a:pt x="25309" y="114031"/>
                </a:lnTo>
                <a:lnTo>
                  <a:pt x="0" y="150113"/>
                </a:lnTo>
                <a:lnTo>
                  <a:pt x="2886" y="162429"/>
                </a:lnTo>
                <a:lnTo>
                  <a:pt x="44397" y="197571"/>
                </a:lnTo>
                <a:lnTo>
                  <a:pt x="97205" y="219111"/>
                </a:lnTo>
                <a:lnTo>
                  <a:pt x="168030" y="238780"/>
                </a:lnTo>
                <a:lnTo>
                  <a:pt x="209638" y="247816"/>
                </a:lnTo>
                <a:lnTo>
                  <a:pt x="255079" y="256270"/>
                </a:lnTo>
                <a:lnTo>
                  <a:pt x="304128" y="264101"/>
                </a:lnTo>
                <a:lnTo>
                  <a:pt x="356561" y="271271"/>
                </a:lnTo>
                <a:lnTo>
                  <a:pt x="412153" y="277743"/>
                </a:lnTo>
                <a:lnTo>
                  <a:pt x="470682" y="283477"/>
                </a:lnTo>
                <a:lnTo>
                  <a:pt x="531923" y="288434"/>
                </a:lnTo>
                <a:lnTo>
                  <a:pt x="595652" y="292577"/>
                </a:lnTo>
                <a:lnTo>
                  <a:pt x="661644" y="295866"/>
                </a:lnTo>
                <a:lnTo>
                  <a:pt x="729677" y="298263"/>
                </a:lnTo>
                <a:lnTo>
                  <a:pt x="799525" y="299730"/>
                </a:lnTo>
                <a:lnTo>
                  <a:pt x="870966" y="300227"/>
                </a:lnTo>
                <a:lnTo>
                  <a:pt x="942406" y="299730"/>
                </a:lnTo>
                <a:lnTo>
                  <a:pt x="1012254" y="298263"/>
                </a:lnTo>
                <a:lnTo>
                  <a:pt x="1080287" y="295866"/>
                </a:lnTo>
                <a:lnTo>
                  <a:pt x="1146279" y="292577"/>
                </a:lnTo>
                <a:lnTo>
                  <a:pt x="1210008" y="288434"/>
                </a:lnTo>
                <a:lnTo>
                  <a:pt x="1271249" y="283477"/>
                </a:lnTo>
                <a:lnTo>
                  <a:pt x="1329778" y="277743"/>
                </a:lnTo>
                <a:lnTo>
                  <a:pt x="1385370" y="271271"/>
                </a:lnTo>
                <a:lnTo>
                  <a:pt x="1437803" y="264101"/>
                </a:lnTo>
                <a:lnTo>
                  <a:pt x="1486852" y="256270"/>
                </a:lnTo>
                <a:lnTo>
                  <a:pt x="1532293" y="247816"/>
                </a:lnTo>
                <a:lnTo>
                  <a:pt x="1573901" y="238780"/>
                </a:lnTo>
                <a:lnTo>
                  <a:pt x="1611454" y="229198"/>
                </a:lnTo>
                <a:lnTo>
                  <a:pt x="1673494" y="208555"/>
                </a:lnTo>
                <a:lnTo>
                  <a:pt x="1716622" y="186196"/>
                </a:lnTo>
                <a:lnTo>
                  <a:pt x="1741932" y="150113"/>
                </a:lnTo>
                <a:lnTo>
                  <a:pt x="1739045" y="137798"/>
                </a:lnTo>
                <a:lnTo>
                  <a:pt x="1697534" y="102656"/>
                </a:lnTo>
                <a:lnTo>
                  <a:pt x="1644726" y="81116"/>
                </a:lnTo>
                <a:lnTo>
                  <a:pt x="1573901" y="61447"/>
                </a:lnTo>
                <a:lnTo>
                  <a:pt x="1532293" y="52411"/>
                </a:lnTo>
                <a:lnTo>
                  <a:pt x="1486852" y="43957"/>
                </a:lnTo>
                <a:lnTo>
                  <a:pt x="1437803" y="36126"/>
                </a:lnTo>
                <a:lnTo>
                  <a:pt x="1385370" y="28955"/>
                </a:lnTo>
                <a:lnTo>
                  <a:pt x="1329778" y="22484"/>
                </a:lnTo>
                <a:lnTo>
                  <a:pt x="1271249" y="16750"/>
                </a:lnTo>
                <a:lnTo>
                  <a:pt x="1210008" y="11793"/>
                </a:lnTo>
                <a:lnTo>
                  <a:pt x="1146279" y="7650"/>
                </a:lnTo>
                <a:lnTo>
                  <a:pt x="1080287" y="4361"/>
                </a:lnTo>
                <a:lnTo>
                  <a:pt x="1012254" y="1964"/>
                </a:lnTo>
                <a:lnTo>
                  <a:pt x="942406" y="497"/>
                </a:lnTo>
                <a:lnTo>
                  <a:pt x="870966" y="0"/>
                </a:lnTo>
                <a:close/>
              </a:path>
            </a:pathLst>
          </a:custGeom>
          <a:solidFill>
            <a:srgbClr val="3399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34961" y="4566665"/>
            <a:ext cx="1741932" cy="300227"/>
          </a:xfrm>
          <a:custGeom>
            <a:avLst/>
            <a:gdLst/>
            <a:ahLst/>
            <a:cxnLst/>
            <a:rect l="l" t="t" r="r" b="b"/>
            <a:pathLst>
              <a:path w="1741932" h="300227">
                <a:moveTo>
                  <a:pt x="0" y="150113"/>
                </a:moveTo>
                <a:lnTo>
                  <a:pt x="25309" y="114031"/>
                </a:lnTo>
                <a:lnTo>
                  <a:pt x="68437" y="91672"/>
                </a:lnTo>
                <a:lnTo>
                  <a:pt x="130477" y="71029"/>
                </a:lnTo>
                <a:lnTo>
                  <a:pt x="168030" y="61447"/>
                </a:lnTo>
                <a:lnTo>
                  <a:pt x="209638" y="52411"/>
                </a:lnTo>
                <a:lnTo>
                  <a:pt x="255079" y="43957"/>
                </a:lnTo>
                <a:lnTo>
                  <a:pt x="304128" y="36126"/>
                </a:lnTo>
                <a:lnTo>
                  <a:pt x="356561" y="28955"/>
                </a:lnTo>
                <a:lnTo>
                  <a:pt x="412153" y="22484"/>
                </a:lnTo>
                <a:lnTo>
                  <a:pt x="470682" y="16750"/>
                </a:lnTo>
                <a:lnTo>
                  <a:pt x="531923" y="11793"/>
                </a:lnTo>
                <a:lnTo>
                  <a:pt x="595652" y="7650"/>
                </a:lnTo>
                <a:lnTo>
                  <a:pt x="661644" y="4361"/>
                </a:lnTo>
                <a:lnTo>
                  <a:pt x="729677" y="1964"/>
                </a:lnTo>
                <a:lnTo>
                  <a:pt x="799525" y="497"/>
                </a:lnTo>
                <a:lnTo>
                  <a:pt x="870966" y="0"/>
                </a:lnTo>
                <a:lnTo>
                  <a:pt x="942406" y="497"/>
                </a:lnTo>
                <a:lnTo>
                  <a:pt x="1012254" y="1964"/>
                </a:lnTo>
                <a:lnTo>
                  <a:pt x="1080287" y="4361"/>
                </a:lnTo>
                <a:lnTo>
                  <a:pt x="1146279" y="7650"/>
                </a:lnTo>
                <a:lnTo>
                  <a:pt x="1210008" y="11793"/>
                </a:lnTo>
                <a:lnTo>
                  <a:pt x="1271249" y="16750"/>
                </a:lnTo>
                <a:lnTo>
                  <a:pt x="1329778" y="22484"/>
                </a:lnTo>
                <a:lnTo>
                  <a:pt x="1385370" y="28955"/>
                </a:lnTo>
                <a:lnTo>
                  <a:pt x="1437803" y="36126"/>
                </a:lnTo>
                <a:lnTo>
                  <a:pt x="1486852" y="43957"/>
                </a:lnTo>
                <a:lnTo>
                  <a:pt x="1532293" y="52411"/>
                </a:lnTo>
                <a:lnTo>
                  <a:pt x="1573901" y="61447"/>
                </a:lnTo>
                <a:lnTo>
                  <a:pt x="1611454" y="71029"/>
                </a:lnTo>
                <a:lnTo>
                  <a:pt x="1673494" y="91672"/>
                </a:lnTo>
                <a:lnTo>
                  <a:pt x="1716622" y="114031"/>
                </a:lnTo>
                <a:lnTo>
                  <a:pt x="1741932" y="150113"/>
                </a:lnTo>
                <a:lnTo>
                  <a:pt x="1739045" y="162429"/>
                </a:lnTo>
                <a:lnTo>
                  <a:pt x="1697534" y="197571"/>
                </a:lnTo>
                <a:lnTo>
                  <a:pt x="1644726" y="219111"/>
                </a:lnTo>
                <a:lnTo>
                  <a:pt x="1573901" y="238780"/>
                </a:lnTo>
                <a:lnTo>
                  <a:pt x="1532293" y="247816"/>
                </a:lnTo>
                <a:lnTo>
                  <a:pt x="1486852" y="256270"/>
                </a:lnTo>
                <a:lnTo>
                  <a:pt x="1437803" y="264101"/>
                </a:lnTo>
                <a:lnTo>
                  <a:pt x="1385370" y="271271"/>
                </a:lnTo>
                <a:lnTo>
                  <a:pt x="1329778" y="277743"/>
                </a:lnTo>
                <a:lnTo>
                  <a:pt x="1271249" y="283477"/>
                </a:lnTo>
                <a:lnTo>
                  <a:pt x="1210008" y="288434"/>
                </a:lnTo>
                <a:lnTo>
                  <a:pt x="1146279" y="292577"/>
                </a:lnTo>
                <a:lnTo>
                  <a:pt x="1080287" y="295866"/>
                </a:lnTo>
                <a:lnTo>
                  <a:pt x="1012254" y="298263"/>
                </a:lnTo>
                <a:lnTo>
                  <a:pt x="942406" y="299730"/>
                </a:lnTo>
                <a:lnTo>
                  <a:pt x="870966" y="300227"/>
                </a:lnTo>
                <a:lnTo>
                  <a:pt x="799525" y="299730"/>
                </a:lnTo>
                <a:lnTo>
                  <a:pt x="729677" y="298263"/>
                </a:lnTo>
                <a:lnTo>
                  <a:pt x="661644" y="295866"/>
                </a:lnTo>
                <a:lnTo>
                  <a:pt x="595652" y="292577"/>
                </a:lnTo>
                <a:lnTo>
                  <a:pt x="531923" y="288434"/>
                </a:lnTo>
                <a:lnTo>
                  <a:pt x="470682" y="283477"/>
                </a:lnTo>
                <a:lnTo>
                  <a:pt x="412153" y="277743"/>
                </a:lnTo>
                <a:lnTo>
                  <a:pt x="356561" y="271271"/>
                </a:lnTo>
                <a:lnTo>
                  <a:pt x="304128" y="264101"/>
                </a:lnTo>
                <a:lnTo>
                  <a:pt x="255079" y="256270"/>
                </a:lnTo>
                <a:lnTo>
                  <a:pt x="209638" y="247816"/>
                </a:lnTo>
                <a:lnTo>
                  <a:pt x="168030" y="238780"/>
                </a:lnTo>
                <a:lnTo>
                  <a:pt x="130477" y="229198"/>
                </a:lnTo>
                <a:lnTo>
                  <a:pt x="68437" y="208555"/>
                </a:lnTo>
                <a:lnTo>
                  <a:pt x="25309" y="186196"/>
                </a:lnTo>
                <a:lnTo>
                  <a:pt x="0" y="150113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53384" y="4986528"/>
            <a:ext cx="5222747" cy="0"/>
          </a:xfrm>
          <a:custGeom>
            <a:avLst/>
            <a:gdLst/>
            <a:ahLst/>
            <a:cxnLst/>
            <a:rect l="l" t="t" r="r" b="b"/>
            <a:pathLst>
              <a:path w="5222748">
                <a:moveTo>
                  <a:pt x="0" y="0"/>
                </a:moveTo>
                <a:lnTo>
                  <a:pt x="5222747" y="0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65164" y="4326635"/>
            <a:ext cx="2410967" cy="0"/>
          </a:xfrm>
          <a:custGeom>
            <a:avLst/>
            <a:gdLst/>
            <a:ahLst/>
            <a:cxnLst/>
            <a:rect l="l" t="t" r="r" b="b"/>
            <a:pathLst>
              <a:path w="2410967">
                <a:moveTo>
                  <a:pt x="0" y="0"/>
                </a:moveTo>
                <a:lnTo>
                  <a:pt x="2410967" y="0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76893" y="4207002"/>
            <a:ext cx="0" cy="239268"/>
          </a:xfrm>
          <a:custGeom>
            <a:avLst/>
            <a:gdLst/>
            <a:ahLst/>
            <a:cxnLst/>
            <a:rect l="l" t="t" r="r" b="b"/>
            <a:pathLst>
              <a:path h="239268">
                <a:moveTo>
                  <a:pt x="0" y="0"/>
                </a:moveTo>
                <a:lnTo>
                  <a:pt x="0" y="239268"/>
                </a:lnTo>
              </a:path>
            </a:pathLst>
          </a:custGeom>
          <a:ln w="28956">
            <a:solidFill>
              <a:srgbClr val="66FF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39278" y="4207002"/>
            <a:ext cx="0" cy="239268"/>
          </a:xfrm>
          <a:custGeom>
            <a:avLst/>
            <a:gdLst/>
            <a:ahLst/>
            <a:cxnLst/>
            <a:rect l="l" t="t" r="r" b="b"/>
            <a:pathLst>
              <a:path h="239268">
                <a:moveTo>
                  <a:pt x="0" y="0"/>
                </a:moveTo>
                <a:lnTo>
                  <a:pt x="0" y="239268"/>
                </a:lnTo>
              </a:path>
            </a:pathLst>
          </a:custGeom>
          <a:ln w="28956">
            <a:solidFill>
              <a:srgbClr val="66FF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69073" y="4207002"/>
            <a:ext cx="0" cy="239268"/>
          </a:xfrm>
          <a:custGeom>
            <a:avLst/>
            <a:gdLst/>
            <a:ahLst/>
            <a:cxnLst/>
            <a:rect l="l" t="t" r="r" b="b"/>
            <a:pathLst>
              <a:path h="239268">
                <a:moveTo>
                  <a:pt x="0" y="0"/>
                </a:moveTo>
                <a:lnTo>
                  <a:pt x="0" y="239268"/>
                </a:lnTo>
              </a:path>
            </a:pathLst>
          </a:custGeom>
          <a:ln w="28956">
            <a:solidFill>
              <a:srgbClr val="66FF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65926" y="4207002"/>
            <a:ext cx="0" cy="239268"/>
          </a:xfrm>
          <a:custGeom>
            <a:avLst/>
            <a:gdLst/>
            <a:ahLst/>
            <a:cxnLst/>
            <a:rect l="l" t="t" r="r" b="b"/>
            <a:pathLst>
              <a:path h="239268">
                <a:moveTo>
                  <a:pt x="0" y="0"/>
                </a:moveTo>
                <a:lnTo>
                  <a:pt x="0" y="239268"/>
                </a:lnTo>
              </a:path>
            </a:pathLst>
          </a:custGeom>
          <a:ln w="28956">
            <a:solidFill>
              <a:srgbClr val="66FF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34961" y="4866894"/>
            <a:ext cx="0" cy="239268"/>
          </a:xfrm>
          <a:custGeom>
            <a:avLst/>
            <a:gdLst/>
            <a:ahLst/>
            <a:cxnLst/>
            <a:rect l="l" t="t" r="r" b="b"/>
            <a:pathLst>
              <a:path h="239268">
                <a:moveTo>
                  <a:pt x="0" y="0"/>
                </a:moveTo>
                <a:lnTo>
                  <a:pt x="0" y="239267"/>
                </a:lnTo>
              </a:path>
            </a:pathLst>
          </a:custGeom>
          <a:ln w="28956">
            <a:solidFill>
              <a:srgbClr val="66FF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94553" y="4866894"/>
            <a:ext cx="0" cy="239268"/>
          </a:xfrm>
          <a:custGeom>
            <a:avLst/>
            <a:gdLst/>
            <a:ahLst/>
            <a:cxnLst/>
            <a:rect l="l" t="t" r="r" b="b"/>
            <a:pathLst>
              <a:path h="239268">
                <a:moveTo>
                  <a:pt x="0" y="0"/>
                </a:moveTo>
                <a:lnTo>
                  <a:pt x="0" y="239267"/>
                </a:lnTo>
              </a:path>
            </a:pathLst>
          </a:custGeom>
          <a:ln w="28956">
            <a:solidFill>
              <a:srgbClr val="66FF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54146" y="4866894"/>
            <a:ext cx="0" cy="239268"/>
          </a:xfrm>
          <a:custGeom>
            <a:avLst/>
            <a:gdLst/>
            <a:ahLst/>
            <a:cxnLst/>
            <a:rect l="l" t="t" r="r" b="b"/>
            <a:pathLst>
              <a:path h="239268">
                <a:moveTo>
                  <a:pt x="0" y="0"/>
                </a:moveTo>
                <a:lnTo>
                  <a:pt x="0" y="239267"/>
                </a:lnTo>
              </a:path>
            </a:pathLst>
          </a:custGeom>
          <a:ln w="28956">
            <a:solidFill>
              <a:srgbClr val="66FF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76893" y="4866894"/>
            <a:ext cx="0" cy="239268"/>
          </a:xfrm>
          <a:custGeom>
            <a:avLst/>
            <a:gdLst/>
            <a:ahLst/>
            <a:cxnLst/>
            <a:rect l="l" t="t" r="r" b="b"/>
            <a:pathLst>
              <a:path h="239268">
                <a:moveTo>
                  <a:pt x="0" y="0"/>
                </a:moveTo>
                <a:lnTo>
                  <a:pt x="0" y="239267"/>
                </a:lnTo>
              </a:path>
            </a:pathLst>
          </a:custGeom>
          <a:ln w="28956">
            <a:solidFill>
              <a:srgbClr val="66FF3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523481" y="2988309"/>
            <a:ext cx="113093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solidFill>
                  <a:srgbClr val="003C7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003C7D"/>
                </a:solidFill>
                <a:latin typeface="Arial"/>
                <a:cs typeface="Arial"/>
              </a:rPr>
              <a:t>апля</a:t>
            </a:r>
            <a:r>
              <a:rPr sz="1600" spc="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3C7D"/>
                </a:solidFill>
                <a:latin typeface="Arial"/>
                <a:cs typeface="Arial"/>
              </a:rPr>
              <a:t>в</a:t>
            </a:r>
            <a:r>
              <a:rPr sz="1600" spc="-50" dirty="0">
                <a:solidFill>
                  <a:srgbClr val="003C7D"/>
                </a:solidFill>
                <a:latin typeface="Arial"/>
                <a:cs typeface="Arial"/>
              </a:rPr>
              <a:t>о</a:t>
            </a:r>
            <a:r>
              <a:rPr sz="1600" spc="-15" dirty="0">
                <a:solidFill>
                  <a:srgbClr val="003C7D"/>
                </a:solidFill>
                <a:latin typeface="Arial"/>
                <a:cs typeface="Arial"/>
              </a:rPr>
              <a:t>ды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02742" y="3996690"/>
            <a:ext cx="131127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95" dirty="0">
                <a:solidFill>
                  <a:srgbClr val="003C7D"/>
                </a:solidFill>
                <a:latin typeface="Arial"/>
                <a:cs typeface="Arial"/>
              </a:rPr>
              <a:t>У</a:t>
            </a:r>
            <a:r>
              <a:rPr sz="1600" spc="-45" dirty="0">
                <a:solidFill>
                  <a:srgbClr val="003C7D"/>
                </a:solidFill>
                <a:latin typeface="Arial"/>
                <a:cs typeface="Arial"/>
              </a:rPr>
              <a:t>г</a:t>
            </a:r>
            <a:r>
              <a:rPr sz="1600" spc="-50" dirty="0">
                <a:solidFill>
                  <a:srgbClr val="003C7D"/>
                </a:solidFill>
                <a:latin typeface="Arial"/>
                <a:cs typeface="Arial"/>
              </a:rPr>
              <a:t>о</a:t>
            </a:r>
            <a:r>
              <a:rPr sz="1600" spc="-10" dirty="0">
                <a:solidFill>
                  <a:srgbClr val="003C7D"/>
                </a:solidFill>
                <a:latin typeface="Arial"/>
                <a:cs typeface="Arial"/>
              </a:rPr>
              <a:t>л</a:t>
            </a:r>
            <a:r>
              <a:rPr sz="1600" spc="10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3C7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003C7D"/>
                </a:solidFill>
                <a:latin typeface="Arial"/>
                <a:cs typeface="Arial"/>
              </a:rPr>
              <a:t>он</a:t>
            </a:r>
            <a:r>
              <a:rPr sz="1600" spc="-30" dirty="0">
                <a:solidFill>
                  <a:srgbClr val="003C7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3C7D"/>
                </a:solidFill>
                <a:latin typeface="Arial"/>
                <a:cs typeface="Arial"/>
              </a:rPr>
              <a:t>а</a:t>
            </a:r>
            <a:r>
              <a:rPr sz="1600" spc="-5" dirty="0">
                <a:solidFill>
                  <a:srgbClr val="003C7D"/>
                </a:solidFill>
                <a:latin typeface="Arial"/>
                <a:cs typeface="Arial"/>
              </a:rPr>
              <a:t>к</a:t>
            </a:r>
            <a:r>
              <a:rPr sz="1600" spc="-25" dirty="0">
                <a:solidFill>
                  <a:srgbClr val="003C7D"/>
                </a:solidFill>
                <a:latin typeface="Arial"/>
                <a:cs typeface="Arial"/>
              </a:rPr>
              <a:t>т</a:t>
            </a:r>
            <a:r>
              <a:rPr sz="1600" spc="-10" dirty="0">
                <a:solidFill>
                  <a:srgbClr val="003C7D"/>
                </a:solidFill>
                <a:latin typeface="Arial"/>
                <a:cs typeface="Arial"/>
              </a:rPr>
              <a:t>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343913" y="2079497"/>
            <a:ext cx="113093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solidFill>
                  <a:srgbClr val="003C7D"/>
                </a:solidFill>
                <a:latin typeface="Arial"/>
                <a:cs typeface="Arial"/>
              </a:rPr>
              <a:t>К</a:t>
            </a:r>
            <a:r>
              <a:rPr sz="1600" spc="-10" dirty="0">
                <a:solidFill>
                  <a:srgbClr val="003C7D"/>
                </a:solidFill>
                <a:latin typeface="Arial"/>
                <a:cs typeface="Arial"/>
              </a:rPr>
              <a:t>апля</a:t>
            </a:r>
            <a:r>
              <a:rPr sz="1600" spc="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3C7D"/>
                </a:solidFill>
                <a:latin typeface="Arial"/>
                <a:cs typeface="Arial"/>
              </a:rPr>
              <a:t>в</a:t>
            </a:r>
            <a:r>
              <a:rPr sz="1600" spc="-50" dirty="0">
                <a:solidFill>
                  <a:srgbClr val="003C7D"/>
                </a:solidFill>
                <a:latin typeface="Arial"/>
                <a:cs typeface="Arial"/>
              </a:rPr>
              <a:t>о</a:t>
            </a:r>
            <a:r>
              <a:rPr sz="1600" spc="-15" dirty="0">
                <a:solidFill>
                  <a:srgbClr val="003C7D"/>
                </a:solidFill>
                <a:latin typeface="Arial"/>
                <a:cs typeface="Arial"/>
              </a:rPr>
              <a:t>ды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486150" y="2079497"/>
            <a:ext cx="1934210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3C7D"/>
                </a:solidFill>
                <a:latin typeface="Arial"/>
                <a:cs typeface="Arial"/>
              </a:rPr>
              <a:t>Силь</a:t>
            </a:r>
            <a:r>
              <a:rPr sz="1600" spc="-20" dirty="0">
                <a:solidFill>
                  <a:srgbClr val="003C7D"/>
                </a:solidFill>
                <a:latin typeface="Arial"/>
                <a:cs typeface="Arial"/>
              </a:rPr>
              <a:t>в</a:t>
            </a:r>
            <a:r>
              <a:rPr sz="1600" spc="-60" dirty="0">
                <a:solidFill>
                  <a:srgbClr val="003C7D"/>
                </a:solidFill>
                <a:latin typeface="Arial"/>
                <a:cs typeface="Arial"/>
              </a:rPr>
              <a:t>е</a:t>
            </a:r>
            <a:r>
              <a:rPr sz="1600" spc="-15" dirty="0">
                <a:solidFill>
                  <a:srgbClr val="003C7D"/>
                </a:solidFill>
                <a:latin typeface="Arial"/>
                <a:cs typeface="Arial"/>
              </a:rPr>
              <a:t>т™</a:t>
            </a:r>
            <a:r>
              <a:rPr sz="1600" spc="20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C7D"/>
                </a:solidFill>
                <a:latin typeface="Arial"/>
                <a:cs typeface="Arial"/>
              </a:rPr>
              <a:t>408</a:t>
            </a:r>
            <a:r>
              <a:rPr sz="1600" spc="-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C7D"/>
                </a:solidFill>
                <a:latin typeface="Arial"/>
                <a:cs typeface="Arial"/>
              </a:rPr>
              <a:t>0,1%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032628" y="5149341"/>
            <a:ext cx="193484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003C7D"/>
                </a:solidFill>
                <a:latin typeface="Arial"/>
                <a:cs typeface="Arial"/>
              </a:rPr>
              <a:t>Силь</a:t>
            </a:r>
            <a:r>
              <a:rPr sz="1600" spc="-20" dirty="0">
                <a:solidFill>
                  <a:srgbClr val="003C7D"/>
                </a:solidFill>
                <a:latin typeface="Arial"/>
                <a:cs typeface="Arial"/>
              </a:rPr>
              <a:t>в</a:t>
            </a:r>
            <a:r>
              <a:rPr sz="1600" spc="-60" dirty="0">
                <a:solidFill>
                  <a:srgbClr val="003C7D"/>
                </a:solidFill>
                <a:latin typeface="Arial"/>
                <a:cs typeface="Arial"/>
              </a:rPr>
              <a:t>е</a:t>
            </a:r>
            <a:r>
              <a:rPr sz="1600" spc="-15" dirty="0">
                <a:solidFill>
                  <a:srgbClr val="003C7D"/>
                </a:solidFill>
                <a:latin typeface="Arial"/>
                <a:cs typeface="Arial"/>
              </a:rPr>
              <a:t>т™</a:t>
            </a:r>
            <a:r>
              <a:rPr sz="1600" spc="20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C7D"/>
                </a:solidFill>
                <a:latin typeface="Arial"/>
                <a:cs typeface="Arial"/>
              </a:rPr>
              <a:t>408</a:t>
            </a:r>
            <a:r>
              <a:rPr sz="1600" spc="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3C7D"/>
                </a:solidFill>
                <a:latin typeface="Arial"/>
                <a:cs typeface="Arial"/>
              </a:rPr>
              <a:t>0,1%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214282" y="349250"/>
            <a:ext cx="7429552" cy="365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92300">
              <a:lnSpc>
                <a:spcPts val="4760"/>
              </a:lnSpc>
            </a:pPr>
            <a:r>
              <a:rPr sz="4000" spc="-25" dirty="0">
                <a:solidFill>
                  <a:srgbClr val="003C7D"/>
                </a:solidFill>
                <a:latin typeface="Arial"/>
                <a:cs typeface="Arial"/>
              </a:rPr>
              <a:t>Принцип</a:t>
            </a:r>
            <a:r>
              <a:rPr sz="4000" spc="30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003C7D"/>
                </a:solidFill>
                <a:latin typeface="Arial"/>
                <a:cs typeface="Arial"/>
              </a:rPr>
              <a:t>дейс</a:t>
            </a:r>
            <a:r>
              <a:rPr sz="4000" spc="-5" dirty="0">
                <a:solidFill>
                  <a:srgbClr val="003C7D"/>
                </a:solidFill>
                <a:latin typeface="Arial"/>
                <a:cs typeface="Arial"/>
              </a:rPr>
              <a:t>т</a:t>
            </a:r>
            <a:r>
              <a:rPr sz="4000" spc="-25" dirty="0">
                <a:solidFill>
                  <a:srgbClr val="003C7D"/>
                </a:solidFill>
                <a:latin typeface="Arial"/>
                <a:cs typeface="Arial"/>
              </a:rPr>
              <a:t>вия</a:t>
            </a:r>
            <a:endParaRPr sz="4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6166" y="1064005"/>
            <a:ext cx="8075295" cy="607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2000" dirty="0">
                <a:solidFill>
                  <a:srgbClr val="003C7D"/>
                </a:solidFill>
                <a:latin typeface="Arial"/>
                <a:cs typeface="Arial"/>
              </a:rPr>
              <a:t>Сильное</a:t>
            </a:r>
            <a:r>
              <a:rPr sz="2000" spc="-3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003C7D"/>
                </a:solidFill>
                <a:latin typeface="Arial"/>
                <a:cs typeface="Arial"/>
              </a:rPr>
              <a:t>у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меньшение</a:t>
            </a:r>
            <a:r>
              <a:rPr sz="2000" spc="-4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п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о</a:t>
            </a:r>
            <a:r>
              <a:rPr sz="2000" spc="-20" dirty="0">
                <a:solidFill>
                  <a:srgbClr val="003C7D"/>
                </a:solidFill>
                <a:latin typeface="Arial"/>
                <a:cs typeface="Arial"/>
              </a:rPr>
              <a:t>в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е</a:t>
            </a:r>
            <a:r>
              <a:rPr sz="2000" spc="-20" dirty="0">
                <a:solidFill>
                  <a:srgbClr val="003C7D"/>
                </a:solidFill>
                <a:latin typeface="Arial"/>
                <a:cs typeface="Arial"/>
              </a:rPr>
              <a:t>р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х</a:t>
            </a: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н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о</a:t>
            </a:r>
            <a:r>
              <a:rPr sz="2000" spc="5" dirty="0">
                <a:solidFill>
                  <a:srgbClr val="003C7D"/>
                </a:solidFill>
                <a:latin typeface="Arial"/>
                <a:cs typeface="Arial"/>
              </a:rPr>
              <a:t>с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т</a:t>
            </a: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н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о</a:t>
            </a:r>
            <a:r>
              <a:rPr sz="2000" spc="-50" dirty="0">
                <a:solidFill>
                  <a:srgbClr val="003C7D"/>
                </a:solidFill>
                <a:latin typeface="Arial"/>
                <a:cs typeface="Arial"/>
              </a:rPr>
              <a:t>г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о</a:t>
            </a:r>
            <a:r>
              <a:rPr sz="2000" spc="-40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н</a:t>
            </a:r>
            <a:r>
              <a:rPr sz="2000" spc="-50" dirty="0">
                <a:solidFill>
                  <a:srgbClr val="003C7D"/>
                </a:solidFill>
                <a:latin typeface="Arial"/>
                <a:cs typeface="Arial"/>
              </a:rPr>
              <a:t>а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т</a:t>
            </a:r>
            <a:r>
              <a:rPr sz="2000" spc="-15" dirty="0">
                <a:solidFill>
                  <a:srgbClr val="003C7D"/>
                </a:solidFill>
                <a:latin typeface="Arial"/>
                <a:cs typeface="Arial"/>
              </a:rPr>
              <a:t>я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жения</a:t>
            </a:r>
            <a:r>
              <a:rPr sz="2000" spc="-2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3C7D"/>
                </a:solidFill>
                <a:latin typeface="Arial"/>
                <a:cs typeface="Arial"/>
              </a:rPr>
              <a:t>в</a:t>
            </a:r>
            <a:r>
              <a:rPr sz="2000" spc="-50" dirty="0">
                <a:solidFill>
                  <a:srgbClr val="003C7D"/>
                </a:solidFill>
                <a:latin typeface="Arial"/>
                <a:cs typeface="Arial"/>
              </a:rPr>
              <a:t>о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д</a:t>
            </a: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н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ых</a:t>
            </a:r>
            <a:r>
              <a:rPr sz="2000" spc="-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раст</a:t>
            </a:r>
            <a:r>
              <a:rPr sz="2000" spc="-25" dirty="0">
                <a:solidFill>
                  <a:srgbClr val="003C7D"/>
                </a:solidFill>
                <a:latin typeface="Arial"/>
                <a:cs typeface="Arial"/>
              </a:rPr>
              <a:t>в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оров </a:t>
            </a: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п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у</a:t>
            </a:r>
            <a:r>
              <a:rPr sz="2000" spc="-40" dirty="0">
                <a:solidFill>
                  <a:srgbClr val="003C7D"/>
                </a:solidFill>
                <a:latin typeface="Arial"/>
                <a:cs typeface="Arial"/>
              </a:rPr>
              <a:t>т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ем снижения</a:t>
            </a:r>
            <a:r>
              <a:rPr sz="2000" spc="-40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п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ри</a:t>
            </a: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тя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жения</a:t>
            </a:r>
            <a:r>
              <a:rPr sz="2000" spc="-10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м</a:t>
            </a:r>
            <a:r>
              <a:rPr sz="2000" spc="-30" dirty="0">
                <a:solidFill>
                  <a:srgbClr val="003C7D"/>
                </a:solidFill>
                <a:latin typeface="Arial"/>
                <a:cs typeface="Arial"/>
              </a:rPr>
              <a:t>е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жду</a:t>
            </a:r>
            <a:r>
              <a:rPr sz="2000" spc="-2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м</a:t>
            </a:r>
            <a:r>
              <a:rPr sz="2000" spc="-45" dirty="0">
                <a:solidFill>
                  <a:srgbClr val="003C7D"/>
                </a:solidFill>
                <a:latin typeface="Arial"/>
                <a:cs typeface="Arial"/>
              </a:rPr>
              <a:t>о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ле</a:t>
            </a:r>
            <a:r>
              <a:rPr sz="2000" spc="15" dirty="0">
                <a:solidFill>
                  <a:srgbClr val="003C7D"/>
                </a:solidFill>
                <a:latin typeface="Arial"/>
                <a:cs typeface="Arial"/>
              </a:rPr>
              <a:t>к</a:t>
            </a:r>
            <a:r>
              <a:rPr sz="2000" spc="-55" dirty="0">
                <a:solidFill>
                  <a:srgbClr val="003C7D"/>
                </a:solidFill>
                <a:latin typeface="Arial"/>
                <a:cs typeface="Arial"/>
              </a:rPr>
              <a:t>у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лами</a:t>
            </a:r>
            <a:r>
              <a:rPr sz="2000" spc="-3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003C7D"/>
                </a:solidFill>
                <a:latin typeface="Arial"/>
                <a:cs typeface="Arial"/>
              </a:rPr>
              <a:t>в</a:t>
            </a:r>
            <a:r>
              <a:rPr sz="2000" spc="-50" dirty="0">
                <a:solidFill>
                  <a:srgbClr val="003C7D"/>
                </a:solidFill>
                <a:latin typeface="Arial"/>
                <a:cs typeface="Arial"/>
              </a:rPr>
              <a:t>о</a:t>
            </a:r>
            <a:r>
              <a:rPr sz="2000" spc="0" dirty="0">
                <a:solidFill>
                  <a:srgbClr val="003C7D"/>
                </a:solidFill>
                <a:latin typeface="Arial"/>
                <a:cs typeface="Arial"/>
              </a:rPr>
              <a:t>ды.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1258824"/>
            <a:ext cx="4241292" cy="3864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0" y="1258824"/>
            <a:ext cx="4279392" cy="3864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73910" y="5486095"/>
            <a:ext cx="59944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3C7D"/>
                </a:solidFill>
                <a:latin typeface="Arial"/>
                <a:cs typeface="Arial"/>
              </a:rPr>
              <a:t>В</a:t>
            </a:r>
            <a:r>
              <a:rPr sz="1800" b="1" spc="-25" dirty="0">
                <a:solidFill>
                  <a:srgbClr val="003C7D"/>
                </a:solidFill>
                <a:latin typeface="Arial"/>
                <a:cs typeface="Arial"/>
              </a:rPr>
              <a:t>о</a:t>
            </a:r>
            <a:r>
              <a:rPr sz="1800" b="1" spc="0" dirty="0">
                <a:solidFill>
                  <a:srgbClr val="003C7D"/>
                </a:solidFill>
                <a:latin typeface="Arial"/>
                <a:cs typeface="Arial"/>
              </a:rPr>
              <a:t>да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2223" y="286258"/>
            <a:ext cx="8098790" cy="556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079240" algn="l"/>
              </a:tabLst>
            </a:pPr>
            <a:r>
              <a:rPr sz="3600" spc="-125" dirty="0">
                <a:solidFill>
                  <a:srgbClr val="003C7D"/>
                </a:solidFill>
                <a:latin typeface="Arial"/>
                <a:cs typeface="Arial"/>
              </a:rPr>
              <a:t>Р</a:t>
            </a:r>
            <a:r>
              <a:rPr sz="3600" spc="0" dirty="0">
                <a:solidFill>
                  <a:srgbClr val="003C7D"/>
                </a:solidFill>
                <a:latin typeface="Arial"/>
                <a:cs typeface="Arial"/>
              </a:rPr>
              <a:t>аспр</a:t>
            </a:r>
            <a:r>
              <a:rPr sz="3600" spc="-85" dirty="0">
                <a:solidFill>
                  <a:srgbClr val="003C7D"/>
                </a:solidFill>
                <a:latin typeface="Arial"/>
                <a:cs typeface="Arial"/>
              </a:rPr>
              <a:t>е</a:t>
            </a:r>
            <a:r>
              <a:rPr sz="3600" spc="0" dirty="0">
                <a:solidFill>
                  <a:srgbClr val="003C7D"/>
                </a:solidFill>
                <a:latin typeface="Arial"/>
                <a:cs typeface="Arial"/>
              </a:rPr>
              <a:t>д</a:t>
            </a:r>
            <a:r>
              <a:rPr sz="3600" spc="-120" dirty="0">
                <a:solidFill>
                  <a:srgbClr val="003C7D"/>
                </a:solidFill>
                <a:latin typeface="Arial"/>
                <a:cs typeface="Arial"/>
              </a:rPr>
              <a:t>е</a:t>
            </a:r>
            <a:r>
              <a:rPr sz="3600" spc="0" dirty="0">
                <a:solidFill>
                  <a:srgbClr val="003C7D"/>
                </a:solidFill>
                <a:latin typeface="Arial"/>
                <a:cs typeface="Arial"/>
              </a:rPr>
              <a:t>лен</a:t>
            </a:r>
            <a:r>
              <a:rPr sz="3600" spc="5" dirty="0">
                <a:solidFill>
                  <a:srgbClr val="003C7D"/>
                </a:solidFill>
                <a:latin typeface="Arial"/>
                <a:cs typeface="Arial"/>
              </a:rPr>
              <a:t>и</a:t>
            </a:r>
            <a:r>
              <a:rPr sz="3600" spc="0" dirty="0">
                <a:solidFill>
                  <a:srgbClr val="003C7D"/>
                </a:solidFill>
                <a:latin typeface="Arial"/>
                <a:cs typeface="Arial"/>
              </a:rPr>
              <a:t>е</a:t>
            </a:r>
            <a:r>
              <a:rPr sz="3600" spc="-1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3600" spc="0" dirty="0">
                <a:solidFill>
                  <a:srgbClr val="003C7D"/>
                </a:solidFill>
                <a:latin typeface="Arial"/>
                <a:cs typeface="Arial"/>
              </a:rPr>
              <a:t>на	</a:t>
            </a:r>
            <a:r>
              <a:rPr sz="3600" spc="-20" dirty="0">
                <a:solidFill>
                  <a:srgbClr val="003C7D"/>
                </a:solidFill>
                <a:latin typeface="Arial"/>
                <a:cs typeface="Arial"/>
              </a:rPr>
              <a:t>п</a:t>
            </a:r>
            <a:r>
              <a:rPr sz="3600" spc="0" dirty="0">
                <a:solidFill>
                  <a:srgbClr val="003C7D"/>
                </a:solidFill>
                <a:latin typeface="Arial"/>
                <a:cs typeface="Arial"/>
              </a:rPr>
              <a:t>о</a:t>
            </a:r>
            <a:r>
              <a:rPr sz="3600" spc="-40" dirty="0">
                <a:solidFill>
                  <a:srgbClr val="003C7D"/>
                </a:solidFill>
                <a:latin typeface="Arial"/>
                <a:cs typeface="Arial"/>
              </a:rPr>
              <a:t>в</a:t>
            </a:r>
            <a:r>
              <a:rPr sz="3600" spc="0" dirty="0">
                <a:solidFill>
                  <a:srgbClr val="003C7D"/>
                </a:solidFill>
                <a:latin typeface="Arial"/>
                <a:cs typeface="Arial"/>
              </a:rPr>
              <a:t>е</a:t>
            </a:r>
            <a:r>
              <a:rPr sz="3600" spc="-35" dirty="0">
                <a:solidFill>
                  <a:srgbClr val="003C7D"/>
                </a:solidFill>
                <a:latin typeface="Arial"/>
                <a:cs typeface="Arial"/>
              </a:rPr>
              <a:t>р</a:t>
            </a:r>
            <a:r>
              <a:rPr sz="3600" spc="0" dirty="0">
                <a:solidFill>
                  <a:srgbClr val="003C7D"/>
                </a:solidFill>
                <a:latin typeface="Arial"/>
                <a:cs typeface="Arial"/>
              </a:rPr>
              <a:t>хности</a:t>
            </a:r>
            <a:r>
              <a:rPr sz="3600" spc="-1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3600" spc="0" dirty="0">
                <a:solidFill>
                  <a:srgbClr val="003C7D"/>
                </a:solidFill>
                <a:latin typeface="Arial"/>
                <a:cs typeface="Arial"/>
              </a:rPr>
              <a:t>лис</a:t>
            </a:r>
            <a:r>
              <a:rPr sz="3600" spc="-40" dirty="0">
                <a:solidFill>
                  <a:srgbClr val="003C7D"/>
                </a:solidFill>
                <a:latin typeface="Arial"/>
                <a:cs typeface="Arial"/>
              </a:rPr>
              <a:t>т</a:t>
            </a:r>
            <a:r>
              <a:rPr sz="3600" spc="0" dirty="0">
                <a:solidFill>
                  <a:srgbClr val="003C7D"/>
                </a:solidFill>
                <a:latin typeface="Arial"/>
                <a:cs typeface="Arial"/>
              </a:rPr>
              <a:t>а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26404" y="5486095"/>
            <a:ext cx="237172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3C7D"/>
                </a:solidFill>
                <a:latin typeface="Arial"/>
                <a:cs typeface="Arial"/>
              </a:rPr>
              <a:t>В</a:t>
            </a:r>
            <a:r>
              <a:rPr sz="1800" b="1" spc="-25" dirty="0">
                <a:solidFill>
                  <a:srgbClr val="003C7D"/>
                </a:solidFill>
                <a:latin typeface="Arial"/>
                <a:cs typeface="Arial"/>
              </a:rPr>
              <a:t>о</a:t>
            </a:r>
            <a:r>
              <a:rPr sz="1800" b="1" spc="0" dirty="0">
                <a:solidFill>
                  <a:srgbClr val="003C7D"/>
                </a:solidFill>
                <a:latin typeface="Arial"/>
                <a:cs typeface="Arial"/>
              </a:rPr>
              <a:t>д</a:t>
            </a:r>
            <a:r>
              <a:rPr sz="1800" b="1" spc="-10" dirty="0">
                <a:solidFill>
                  <a:srgbClr val="003C7D"/>
                </a:solidFill>
                <a:latin typeface="Arial"/>
                <a:cs typeface="Arial"/>
              </a:rPr>
              <a:t>а</a:t>
            </a:r>
            <a:r>
              <a:rPr sz="1800" b="1" spc="0" dirty="0">
                <a:solidFill>
                  <a:srgbClr val="003C7D"/>
                </a:solidFill>
                <a:latin typeface="Arial"/>
                <a:cs typeface="Arial"/>
              </a:rPr>
              <a:t>+Сил</a:t>
            </a:r>
            <a:r>
              <a:rPr sz="1800" b="1" spc="-10" dirty="0">
                <a:solidFill>
                  <a:srgbClr val="003C7D"/>
                </a:solidFill>
                <a:latin typeface="Arial"/>
                <a:cs typeface="Arial"/>
              </a:rPr>
              <a:t>ь</a:t>
            </a:r>
            <a:r>
              <a:rPr sz="1800" b="1" spc="-30" dirty="0">
                <a:solidFill>
                  <a:srgbClr val="003C7D"/>
                </a:solidFill>
                <a:latin typeface="Arial"/>
                <a:cs typeface="Arial"/>
              </a:rPr>
              <a:t>вет</a:t>
            </a:r>
            <a:r>
              <a:rPr sz="1800" b="1" spc="0" dirty="0">
                <a:solidFill>
                  <a:srgbClr val="003C7D"/>
                </a:solidFill>
                <a:latin typeface="Arial"/>
                <a:cs typeface="Arial"/>
              </a:rPr>
              <a:t>™</a:t>
            </a:r>
            <a:r>
              <a:rPr sz="1800" b="1" spc="60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1800" b="1" spc="0" dirty="0">
                <a:solidFill>
                  <a:srgbClr val="003C7D"/>
                </a:solidFill>
                <a:latin typeface="Arial"/>
                <a:cs typeface="Arial"/>
              </a:rPr>
              <a:t>4</a:t>
            </a:r>
            <a:r>
              <a:rPr sz="1800" b="1" spc="-10" dirty="0">
                <a:solidFill>
                  <a:srgbClr val="003C7D"/>
                </a:solidFill>
                <a:latin typeface="Arial"/>
                <a:cs typeface="Arial"/>
              </a:rPr>
              <a:t>0</a:t>
            </a:r>
            <a:r>
              <a:rPr sz="1800" b="1" spc="0" dirty="0">
                <a:solidFill>
                  <a:srgbClr val="003C7D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2070" y="1426464"/>
            <a:ext cx="6652895" cy="1572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9715">
              <a:lnSpc>
                <a:spcPct val="100000"/>
              </a:lnSpc>
            </a:pPr>
            <a:r>
              <a:rPr sz="2400" dirty="0">
                <a:solidFill>
                  <a:srgbClr val="003C7D"/>
                </a:solidFill>
                <a:latin typeface="Arial"/>
                <a:cs typeface="Arial"/>
              </a:rPr>
              <a:t>Из</a:t>
            </a:r>
            <a:r>
              <a:rPr sz="2400" spc="5" dirty="0">
                <a:solidFill>
                  <a:srgbClr val="003C7D"/>
                </a:solidFill>
                <a:latin typeface="Arial"/>
                <a:cs typeface="Arial"/>
              </a:rPr>
              <a:t>м</a:t>
            </a:r>
            <a:r>
              <a:rPr sz="2400" spc="0" dirty="0">
                <a:solidFill>
                  <a:srgbClr val="003C7D"/>
                </a:solidFill>
                <a:latin typeface="Arial"/>
                <a:cs typeface="Arial"/>
              </a:rPr>
              <a:t>е</a:t>
            </a:r>
            <a:r>
              <a:rPr sz="2400" spc="-10" dirty="0">
                <a:solidFill>
                  <a:srgbClr val="003C7D"/>
                </a:solidFill>
                <a:latin typeface="Arial"/>
                <a:cs typeface="Arial"/>
              </a:rPr>
              <a:t>н</a:t>
            </a:r>
            <a:r>
              <a:rPr sz="2400" spc="0" dirty="0">
                <a:solidFill>
                  <a:srgbClr val="003C7D"/>
                </a:solidFill>
                <a:latin typeface="Arial"/>
                <a:cs typeface="Arial"/>
              </a:rPr>
              <a:t>е</a:t>
            </a:r>
            <a:r>
              <a:rPr sz="2400" spc="-10" dirty="0">
                <a:solidFill>
                  <a:srgbClr val="003C7D"/>
                </a:solidFill>
                <a:latin typeface="Arial"/>
                <a:cs typeface="Arial"/>
              </a:rPr>
              <a:t>н</a:t>
            </a:r>
            <a:r>
              <a:rPr sz="2400" spc="0" dirty="0">
                <a:solidFill>
                  <a:srgbClr val="003C7D"/>
                </a:solidFill>
                <a:latin typeface="Arial"/>
                <a:cs typeface="Arial"/>
              </a:rPr>
              <a:t>ие по</a:t>
            </a:r>
            <a:r>
              <a:rPr sz="2400" spc="-30" dirty="0">
                <a:solidFill>
                  <a:srgbClr val="003C7D"/>
                </a:solidFill>
                <a:latin typeface="Arial"/>
                <a:cs typeface="Arial"/>
              </a:rPr>
              <a:t>в</a:t>
            </a:r>
            <a:r>
              <a:rPr sz="2400" spc="0" dirty="0">
                <a:solidFill>
                  <a:srgbClr val="003C7D"/>
                </a:solidFill>
                <a:latin typeface="Arial"/>
                <a:cs typeface="Arial"/>
              </a:rPr>
              <a:t>е</a:t>
            </a:r>
            <a:r>
              <a:rPr sz="2400" spc="-30" dirty="0">
                <a:solidFill>
                  <a:srgbClr val="003C7D"/>
                </a:solidFill>
                <a:latin typeface="Arial"/>
                <a:cs typeface="Arial"/>
              </a:rPr>
              <a:t>р</a:t>
            </a:r>
            <a:r>
              <a:rPr sz="2400" spc="-15" dirty="0">
                <a:solidFill>
                  <a:srgbClr val="003C7D"/>
                </a:solidFill>
                <a:latin typeface="Arial"/>
                <a:cs typeface="Arial"/>
              </a:rPr>
              <a:t>х</a:t>
            </a:r>
            <a:r>
              <a:rPr sz="2400" spc="0" dirty="0">
                <a:solidFill>
                  <a:srgbClr val="003C7D"/>
                </a:solidFill>
                <a:latin typeface="Arial"/>
                <a:cs typeface="Arial"/>
              </a:rPr>
              <a:t>н</a:t>
            </a:r>
            <a:r>
              <a:rPr sz="2400" spc="-10" dirty="0">
                <a:solidFill>
                  <a:srgbClr val="003C7D"/>
                </a:solidFill>
                <a:latin typeface="Arial"/>
                <a:cs typeface="Arial"/>
              </a:rPr>
              <a:t>о</a:t>
            </a:r>
            <a:r>
              <a:rPr sz="2400" spc="0" dirty="0">
                <a:solidFill>
                  <a:srgbClr val="003C7D"/>
                </a:solidFill>
                <a:latin typeface="Arial"/>
                <a:cs typeface="Arial"/>
              </a:rPr>
              <a:t>стно</a:t>
            </a:r>
            <a:r>
              <a:rPr sz="2400" spc="-55" dirty="0">
                <a:solidFill>
                  <a:srgbClr val="003C7D"/>
                </a:solidFill>
                <a:latin typeface="Arial"/>
                <a:cs typeface="Arial"/>
              </a:rPr>
              <a:t>г</a:t>
            </a:r>
            <a:r>
              <a:rPr sz="2400" spc="0" dirty="0">
                <a:solidFill>
                  <a:srgbClr val="003C7D"/>
                </a:solidFill>
                <a:latin typeface="Arial"/>
                <a:cs typeface="Arial"/>
              </a:rPr>
              <a:t>о</a:t>
            </a:r>
            <a:r>
              <a:rPr sz="2400" spc="3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003C7D"/>
                </a:solidFill>
                <a:latin typeface="Arial"/>
                <a:cs typeface="Arial"/>
              </a:rPr>
              <a:t>н</a:t>
            </a:r>
            <a:r>
              <a:rPr sz="2400" spc="-60" dirty="0">
                <a:solidFill>
                  <a:srgbClr val="003C7D"/>
                </a:solidFill>
                <a:latin typeface="Arial"/>
                <a:cs typeface="Arial"/>
              </a:rPr>
              <a:t>а</a:t>
            </a:r>
            <a:r>
              <a:rPr sz="2400" spc="0" dirty="0">
                <a:solidFill>
                  <a:srgbClr val="003C7D"/>
                </a:solidFill>
                <a:latin typeface="Arial"/>
                <a:cs typeface="Arial"/>
              </a:rPr>
              <a:t>тяжения</a:t>
            </a:r>
            <a:r>
              <a:rPr sz="2400" spc="-10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03C7D"/>
                </a:solidFill>
                <a:latin typeface="Arial"/>
                <a:cs typeface="Arial"/>
              </a:rPr>
              <a:t>в</a:t>
            </a:r>
            <a:r>
              <a:rPr sz="2400" spc="-55" dirty="0">
                <a:solidFill>
                  <a:srgbClr val="003C7D"/>
                </a:solidFill>
                <a:latin typeface="Arial"/>
                <a:cs typeface="Arial"/>
              </a:rPr>
              <a:t>о</a:t>
            </a:r>
            <a:r>
              <a:rPr sz="2400" spc="0" dirty="0">
                <a:solidFill>
                  <a:srgbClr val="003C7D"/>
                </a:solidFill>
                <a:latin typeface="Arial"/>
                <a:cs typeface="Arial"/>
              </a:rPr>
              <a:t>д</a:t>
            </a:r>
            <a:r>
              <a:rPr sz="2400" spc="15" dirty="0">
                <a:solidFill>
                  <a:srgbClr val="003C7D"/>
                </a:solidFill>
                <a:latin typeface="Arial"/>
                <a:cs typeface="Arial"/>
              </a:rPr>
              <a:t>ы</a:t>
            </a:r>
            <a:r>
              <a:rPr sz="2400" spc="0" dirty="0">
                <a:solidFill>
                  <a:srgbClr val="003C7D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46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400" spc="-30" dirty="0">
                <a:solidFill>
                  <a:srgbClr val="003C7D"/>
                </a:solidFill>
                <a:latin typeface="Arial"/>
                <a:cs typeface="Arial"/>
              </a:rPr>
              <a:t>в</a:t>
            </a:r>
            <a:r>
              <a:rPr sz="2400" spc="-55" dirty="0">
                <a:solidFill>
                  <a:srgbClr val="003C7D"/>
                </a:solidFill>
                <a:latin typeface="Arial"/>
                <a:cs typeface="Arial"/>
              </a:rPr>
              <a:t>о</a:t>
            </a:r>
            <a:r>
              <a:rPr sz="2400" spc="0" dirty="0">
                <a:solidFill>
                  <a:srgbClr val="003C7D"/>
                </a:solidFill>
                <a:latin typeface="Arial"/>
                <a:cs typeface="Arial"/>
              </a:rPr>
              <a:t>да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59" y="3377184"/>
            <a:ext cx="1842516" cy="1200912"/>
          </a:xfrm>
          <a:custGeom>
            <a:avLst/>
            <a:gdLst/>
            <a:ahLst/>
            <a:cxnLst/>
            <a:rect l="l" t="t" r="r" b="b"/>
            <a:pathLst>
              <a:path w="1842516" h="1200912">
                <a:moveTo>
                  <a:pt x="0" y="1200912"/>
                </a:moveTo>
                <a:lnTo>
                  <a:pt x="1842516" y="1200912"/>
                </a:lnTo>
                <a:lnTo>
                  <a:pt x="1842516" y="0"/>
                </a:lnTo>
                <a:lnTo>
                  <a:pt x="0" y="0"/>
                </a:lnTo>
                <a:lnTo>
                  <a:pt x="0" y="12009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9590" y="3416172"/>
            <a:ext cx="1667510" cy="1107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3C7D"/>
                </a:solidFill>
                <a:latin typeface="Arial"/>
                <a:cs typeface="Arial"/>
              </a:rPr>
              <a:t>NIS 0,</a:t>
            </a:r>
            <a:r>
              <a:rPr sz="2400" spc="-5" dirty="0">
                <a:solidFill>
                  <a:srgbClr val="003C7D"/>
                </a:solidFill>
                <a:latin typeface="Arial"/>
                <a:cs typeface="Arial"/>
              </a:rPr>
              <a:t>25%</a:t>
            </a:r>
            <a:endParaRPr sz="2400">
              <a:latin typeface="Arial"/>
              <a:cs typeface="Arial"/>
            </a:endParaRPr>
          </a:p>
          <a:p>
            <a:pPr marL="12700" marR="12700">
              <a:lnSpc>
                <a:spcPct val="100000"/>
              </a:lnSpc>
            </a:pPr>
            <a:r>
              <a:rPr sz="2400" spc="-5" dirty="0">
                <a:solidFill>
                  <a:srgbClr val="003C7D"/>
                </a:solidFill>
                <a:latin typeface="Arial"/>
                <a:cs typeface="Arial"/>
              </a:rPr>
              <a:t>Не</a:t>
            </a:r>
            <a:r>
              <a:rPr sz="2400" spc="0" dirty="0">
                <a:solidFill>
                  <a:srgbClr val="003C7D"/>
                </a:solidFill>
                <a:latin typeface="Arial"/>
                <a:cs typeface="Arial"/>
              </a:rPr>
              <a:t>-ион</a:t>
            </a:r>
            <a:r>
              <a:rPr sz="2400" spc="-10" dirty="0">
                <a:solidFill>
                  <a:srgbClr val="003C7D"/>
                </a:solidFill>
                <a:latin typeface="Arial"/>
                <a:cs typeface="Arial"/>
              </a:rPr>
              <a:t>н</a:t>
            </a:r>
            <a:r>
              <a:rPr sz="2400" spc="0" dirty="0">
                <a:solidFill>
                  <a:srgbClr val="003C7D"/>
                </a:solidFill>
                <a:latin typeface="Arial"/>
                <a:cs typeface="Arial"/>
              </a:rPr>
              <a:t>ый с</a:t>
            </a:r>
            <a:r>
              <a:rPr sz="2400" spc="-25" dirty="0">
                <a:solidFill>
                  <a:srgbClr val="003C7D"/>
                </a:solidFill>
                <a:latin typeface="Arial"/>
                <a:cs typeface="Arial"/>
              </a:rPr>
              <a:t>у</a:t>
            </a:r>
            <a:r>
              <a:rPr sz="2400" spc="0" dirty="0">
                <a:solidFill>
                  <a:srgbClr val="003C7D"/>
                </a:solidFill>
                <a:latin typeface="Arial"/>
                <a:cs typeface="Arial"/>
              </a:rPr>
              <a:t>рфа</a:t>
            </a:r>
            <a:r>
              <a:rPr sz="2400" spc="25" dirty="0">
                <a:solidFill>
                  <a:srgbClr val="003C7D"/>
                </a:solidFill>
                <a:latin typeface="Arial"/>
                <a:cs typeface="Arial"/>
              </a:rPr>
              <a:t>к</a:t>
            </a:r>
            <a:r>
              <a:rPr sz="2400" spc="-20" dirty="0">
                <a:solidFill>
                  <a:srgbClr val="003C7D"/>
                </a:solidFill>
                <a:latin typeface="Arial"/>
                <a:cs typeface="Arial"/>
              </a:rPr>
              <a:t>т</a:t>
            </a:r>
            <a:r>
              <a:rPr sz="2400" spc="0" dirty="0">
                <a:solidFill>
                  <a:srgbClr val="003C7D"/>
                </a:solidFill>
                <a:latin typeface="Arial"/>
                <a:cs typeface="Arial"/>
              </a:rPr>
              <a:t>а</a:t>
            </a:r>
            <a:r>
              <a:rPr sz="2400" spc="-10" dirty="0">
                <a:solidFill>
                  <a:srgbClr val="003C7D"/>
                </a:solidFill>
                <a:latin typeface="Arial"/>
                <a:cs typeface="Arial"/>
              </a:rPr>
              <a:t>н</a:t>
            </a:r>
            <a:r>
              <a:rPr sz="2400" spc="0" dirty="0">
                <a:solidFill>
                  <a:srgbClr val="003C7D"/>
                </a:solidFill>
                <a:latin typeface="Arial"/>
                <a:cs typeface="Arial"/>
              </a:rPr>
              <a:t>т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38400" y="2107692"/>
            <a:ext cx="4267200" cy="320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96845" y="2903220"/>
            <a:ext cx="1057656" cy="86867"/>
          </a:xfrm>
          <a:custGeom>
            <a:avLst/>
            <a:gdLst/>
            <a:ahLst/>
            <a:cxnLst/>
            <a:rect l="l" t="t" r="r" b="b"/>
            <a:pathLst>
              <a:path w="1057655" h="86867">
                <a:moveTo>
                  <a:pt x="970788" y="0"/>
                </a:moveTo>
                <a:lnTo>
                  <a:pt x="970788" y="86867"/>
                </a:lnTo>
                <a:lnTo>
                  <a:pt x="1028699" y="57912"/>
                </a:lnTo>
                <a:lnTo>
                  <a:pt x="985266" y="57912"/>
                </a:lnTo>
                <a:lnTo>
                  <a:pt x="985266" y="28955"/>
                </a:lnTo>
                <a:lnTo>
                  <a:pt x="1028700" y="28955"/>
                </a:lnTo>
                <a:lnTo>
                  <a:pt x="970788" y="0"/>
                </a:lnTo>
                <a:close/>
              </a:path>
              <a:path w="1057655" h="86867">
                <a:moveTo>
                  <a:pt x="970788" y="28955"/>
                </a:moveTo>
                <a:lnTo>
                  <a:pt x="0" y="28955"/>
                </a:lnTo>
                <a:lnTo>
                  <a:pt x="0" y="57912"/>
                </a:lnTo>
                <a:lnTo>
                  <a:pt x="970788" y="57912"/>
                </a:lnTo>
                <a:lnTo>
                  <a:pt x="970788" y="28955"/>
                </a:lnTo>
                <a:close/>
              </a:path>
              <a:path w="1057655" h="86867">
                <a:moveTo>
                  <a:pt x="1028700" y="28955"/>
                </a:moveTo>
                <a:lnTo>
                  <a:pt x="985266" y="28955"/>
                </a:lnTo>
                <a:lnTo>
                  <a:pt x="985266" y="57912"/>
                </a:lnTo>
                <a:lnTo>
                  <a:pt x="1028699" y="57912"/>
                </a:lnTo>
                <a:lnTo>
                  <a:pt x="1057656" y="43433"/>
                </a:lnTo>
                <a:lnTo>
                  <a:pt x="1028700" y="28955"/>
                </a:lnTo>
                <a:close/>
              </a:path>
            </a:pathLst>
          </a:custGeom>
          <a:solidFill>
            <a:srgbClr val="003C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96845" y="3680459"/>
            <a:ext cx="914400" cy="86867"/>
          </a:xfrm>
          <a:custGeom>
            <a:avLst/>
            <a:gdLst/>
            <a:ahLst/>
            <a:cxnLst/>
            <a:rect l="l" t="t" r="r" b="b"/>
            <a:pathLst>
              <a:path w="914400" h="86867">
                <a:moveTo>
                  <a:pt x="827532" y="0"/>
                </a:moveTo>
                <a:lnTo>
                  <a:pt x="827532" y="86867"/>
                </a:lnTo>
                <a:lnTo>
                  <a:pt x="885443" y="57912"/>
                </a:lnTo>
                <a:lnTo>
                  <a:pt x="842010" y="57912"/>
                </a:lnTo>
                <a:lnTo>
                  <a:pt x="842010" y="28956"/>
                </a:lnTo>
                <a:lnTo>
                  <a:pt x="885444" y="28956"/>
                </a:lnTo>
                <a:lnTo>
                  <a:pt x="827532" y="0"/>
                </a:lnTo>
                <a:close/>
              </a:path>
              <a:path w="914400" h="86867">
                <a:moveTo>
                  <a:pt x="827532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827532" y="57912"/>
                </a:lnTo>
                <a:lnTo>
                  <a:pt x="827532" y="28956"/>
                </a:lnTo>
                <a:close/>
              </a:path>
              <a:path w="914400" h="86867">
                <a:moveTo>
                  <a:pt x="885444" y="28956"/>
                </a:moveTo>
                <a:lnTo>
                  <a:pt x="842010" y="28956"/>
                </a:lnTo>
                <a:lnTo>
                  <a:pt x="842010" y="57912"/>
                </a:lnTo>
                <a:lnTo>
                  <a:pt x="885443" y="57912"/>
                </a:lnTo>
                <a:lnTo>
                  <a:pt x="914400" y="43433"/>
                </a:lnTo>
                <a:lnTo>
                  <a:pt x="885444" y="28956"/>
                </a:lnTo>
                <a:close/>
              </a:path>
            </a:pathLst>
          </a:custGeom>
          <a:solidFill>
            <a:srgbClr val="003C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48856" y="3326891"/>
            <a:ext cx="2289048" cy="1014984"/>
          </a:xfrm>
          <a:custGeom>
            <a:avLst/>
            <a:gdLst/>
            <a:ahLst/>
            <a:cxnLst/>
            <a:rect l="l" t="t" r="r" b="b"/>
            <a:pathLst>
              <a:path w="2289048" h="1014984">
                <a:moveTo>
                  <a:pt x="0" y="1014984"/>
                </a:moveTo>
                <a:lnTo>
                  <a:pt x="2289048" y="1014984"/>
                </a:lnTo>
                <a:lnTo>
                  <a:pt x="2289048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39788" y="3365245"/>
            <a:ext cx="2107565" cy="924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0" algn="ctr">
              <a:lnSpc>
                <a:spcPct val="100000"/>
              </a:lnSpc>
            </a:pPr>
            <a:r>
              <a:rPr sz="2400" dirty="0">
                <a:solidFill>
                  <a:srgbClr val="003C7D"/>
                </a:solidFill>
                <a:latin typeface="Arial"/>
                <a:cs typeface="Arial"/>
              </a:rPr>
              <a:t>Силь</a:t>
            </a:r>
            <a:r>
              <a:rPr sz="2400" spc="-30" dirty="0">
                <a:solidFill>
                  <a:srgbClr val="003C7D"/>
                </a:solidFill>
                <a:latin typeface="Arial"/>
                <a:cs typeface="Arial"/>
              </a:rPr>
              <a:t>в</a:t>
            </a:r>
            <a:r>
              <a:rPr sz="2400" spc="-90" dirty="0">
                <a:solidFill>
                  <a:srgbClr val="003C7D"/>
                </a:solidFill>
                <a:latin typeface="Arial"/>
                <a:cs typeface="Arial"/>
              </a:rPr>
              <a:t>е</a:t>
            </a:r>
            <a:r>
              <a:rPr sz="2400" spc="0" dirty="0">
                <a:solidFill>
                  <a:srgbClr val="003C7D"/>
                </a:solidFill>
                <a:latin typeface="Arial"/>
                <a:cs typeface="Arial"/>
              </a:rPr>
              <a:t>т™ 408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1400"/>
              </a:lnSpc>
              <a:spcBef>
                <a:spcPts val="39"/>
              </a:spcBef>
            </a:pPr>
            <a:endParaRPr sz="1400"/>
          </a:p>
          <a:p>
            <a:pPr marL="84455" algn="ctr">
              <a:lnSpc>
                <a:spcPct val="100000"/>
              </a:lnSpc>
            </a:pPr>
            <a:r>
              <a:rPr sz="2400" spc="-5" dirty="0">
                <a:solidFill>
                  <a:srgbClr val="003C7D"/>
                </a:solidFill>
                <a:latin typeface="Arial"/>
                <a:cs typeface="Arial"/>
              </a:rPr>
              <a:t>0</a:t>
            </a:r>
            <a:r>
              <a:rPr sz="2400" spc="0" dirty="0">
                <a:solidFill>
                  <a:srgbClr val="003C7D"/>
                </a:solidFill>
                <a:latin typeface="Arial"/>
                <a:cs typeface="Arial"/>
              </a:rPr>
              <a:t>,</a:t>
            </a:r>
            <a:r>
              <a:rPr sz="2400" spc="-5" dirty="0">
                <a:solidFill>
                  <a:srgbClr val="003C7D"/>
                </a:solidFill>
                <a:latin typeface="Arial"/>
                <a:cs typeface="Arial"/>
              </a:rPr>
              <a:t>1%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167373" y="3820921"/>
            <a:ext cx="1213103" cy="85597"/>
          </a:xfrm>
          <a:custGeom>
            <a:avLst/>
            <a:gdLst/>
            <a:ahLst/>
            <a:cxnLst/>
            <a:rect l="l" t="t" r="r" b="b"/>
            <a:pathLst>
              <a:path w="1213103" h="85598">
                <a:moveTo>
                  <a:pt x="86105" y="0"/>
                </a:moveTo>
                <a:lnTo>
                  <a:pt x="0" y="42036"/>
                </a:lnTo>
                <a:lnTo>
                  <a:pt x="85343" y="85597"/>
                </a:lnTo>
                <a:lnTo>
                  <a:pt x="85598" y="57028"/>
                </a:lnTo>
                <a:lnTo>
                  <a:pt x="71247" y="56895"/>
                </a:lnTo>
                <a:lnTo>
                  <a:pt x="71500" y="28320"/>
                </a:lnTo>
                <a:lnTo>
                  <a:pt x="85853" y="28320"/>
                </a:lnTo>
                <a:lnTo>
                  <a:pt x="86105" y="0"/>
                </a:lnTo>
                <a:close/>
              </a:path>
              <a:path w="1213103" h="85598">
                <a:moveTo>
                  <a:pt x="85852" y="28453"/>
                </a:moveTo>
                <a:lnTo>
                  <a:pt x="85598" y="57028"/>
                </a:lnTo>
                <a:lnTo>
                  <a:pt x="1212850" y="67436"/>
                </a:lnTo>
                <a:lnTo>
                  <a:pt x="1213103" y="38861"/>
                </a:lnTo>
                <a:lnTo>
                  <a:pt x="85852" y="28453"/>
                </a:lnTo>
                <a:close/>
              </a:path>
              <a:path w="1213103" h="85598">
                <a:moveTo>
                  <a:pt x="71500" y="28320"/>
                </a:moveTo>
                <a:lnTo>
                  <a:pt x="71247" y="56895"/>
                </a:lnTo>
                <a:lnTo>
                  <a:pt x="85598" y="57028"/>
                </a:lnTo>
                <a:lnTo>
                  <a:pt x="85852" y="28453"/>
                </a:lnTo>
                <a:lnTo>
                  <a:pt x="71500" y="28320"/>
                </a:lnTo>
                <a:close/>
              </a:path>
              <a:path w="1213103" h="85598">
                <a:moveTo>
                  <a:pt x="85853" y="28320"/>
                </a:moveTo>
                <a:lnTo>
                  <a:pt x="71500" y="28320"/>
                </a:lnTo>
                <a:lnTo>
                  <a:pt x="85852" y="28453"/>
                </a:lnTo>
                <a:lnTo>
                  <a:pt x="85853" y="28320"/>
                </a:lnTo>
                <a:close/>
              </a:path>
            </a:pathLst>
          </a:custGeom>
          <a:solidFill>
            <a:srgbClr val="003C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85720" y="349250"/>
            <a:ext cx="8643998" cy="365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42620">
              <a:lnSpc>
                <a:spcPct val="100000"/>
              </a:lnSpc>
            </a:pPr>
            <a:r>
              <a:rPr sz="4000" spc="-35" dirty="0">
                <a:solidFill>
                  <a:srgbClr val="17375E"/>
                </a:solidFill>
                <a:latin typeface="Arial"/>
                <a:cs typeface="Arial"/>
              </a:rPr>
              <a:t>О</a:t>
            </a:r>
            <a:r>
              <a:rPr sz="4000" spc="-100" dirty="0">
                <a:solidFill>
                  <a:srgbClr val="17375E"/>
                </a:solidFill>
                <a:latin typeface="Arial"/>
                <a:cs typeface="Arial"/>
              </a:rPr>
              <a:t>т</a:t>
            </a:r>
            <a:r>
              <a:rPr sz="4000" spc="-25" dirty="0">
                <a:solidFill>
                  <a:srgbClr val="17375E"/>
                </a:solidFill>
                <a:latin typeface="Arial"/>
                <a:cs typeface="Arial"/>
              </a:rPr>
              <a:t>личи</a:t>
            </a:r>
            <a:r>
              <a:rPr sz="4000" spc="-75" dirty="0">
                <a:solidFill>
                  <a:srgbClr val="17375E"/>
                </a:solidFill>
                <a:latin typeface="Arial"/>
                <a:cs typeface="Arial"/>
              </a:rPr>
              <a:t>т</a:t>
            </a:r>
            <a:r>
              <a:rPr sz="4000" spc="-160" dirty="0">
                <a:solidFill>
                  <a:srgbClr val="17375E"/>
                </a:solidFill>
                <a:latin typeface="Arial"/>
                <a:cs typeface="Arial"/>
              </a:rPr>
              <a:t>е</a:t>
            </a:r>
            <a:r>
              <a:rPr sz="4000" spc="-25" dirty="0">
                <a:solidFill>
                  <a:srgbClr val="17375E"/>
                </a:solidFill>
                <a:latin typeface="Arial"/>
                <a:cs typeface="Arial"/>
              </a:rPr>
              <a:t>льные</a:t>
            </a:r>
            <a:r>
              <a:rPr sz="4000" spc="45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17375E"/>
                </a:solidFill>
                <a:latin typeface="Arial"/>
                <a:cs typeface="Arial"/>
              </a:rPr>
              <a:t>о</a:t>
            </a:r>
            <a:r>
              <a:rPr sz="4000" spc="25" dirty="0">
                <a:solidFill>
                  <a:srgbClr val="17375E"/>
                </a:solidFill>
                <a:latin typeface="Arial"/>
                <a:cs typeface="Arial"/>
              </a:rPr>
              <a:t>с</a:t>
            </a:r>
            <a:r>
              <a:rPr sz="4000" spc="-25" dirty="0">
                <a:solidFill>
                  <a:srgbClr val="17375E"/>
                </a:solidFill>
                <a:latin typeface="Arial"/>
                <a:cs typeface="Arial"/>
              </a:rPr>
              <a:t>о</a:t>
            </a:r>
            <a:r>
              <a:rPr sz="4000" spc="-75" dirty="0">
                <a:solidFill>
                  <a:srgbClr val="17375E"/>
                </a:solidFill>
                <a:latin typeface="Arial"/>
                <a:cs typeface="Arial"/>
              </a:rPr>
              <a:t>б</a:t>
            </a:r>
            <a:r>
              <a:rPr sz="4000" spc="-25" dirty="0">
                <a:solidFill>
                  <a:srgbClr val="17375E"/>
                </a:solidFill>
                <a:latin typeface="Arial"/>
                <a:cs typeface="Arial"/>
              </a:rPr>
              <a:t>еннос</a:t>
            </a:r>
            <a:r>
              <a:rPr sz="4000" spc="-15" dirty="0">
                <a:solidFill>
                  <a:srgbClr val="17375E"/>
                </a:solidFill>
                <a:latin typeface="Arial"/>
                <a:cs typeface="Arial"/>
              </a:rPr>
              <a:t>т</a:t>
            </a:r>
            <a:r>
              <a:rPr sz="4000" spc="-25" dirty="0">
                <a:solidFill>
                  <a:srgbClr val="17375E"/>
                </a:solidFill>
                <a:latin typeface="Arial"/>
                <a:cs typeface="Arial"/>
              </a:rPr>
              <a:t>и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41875" y="1710011"/>
            <a:ext cx="4041253" cy="3029628"/>
          </a:xfrm>
          <a:custGeom>
            <a:avLst/>
            <a:gdLst/>
            <a:ahLst/>
            <a:cxnLst/>
            <a:rect l="l" t="t" r="r" b="b"/>
            <a:pathLst>
              <a:path w="4041253" h="3029628">
                <a:moveTo>
                  <a:pt x="0" y="3029628"/>
                </a:moveTo>
                <a:lnTo>
                  <a:pt x="4041253" y="3029628"/>
                </a:lnTo>
                <a:lnTo>
                  <a:pt x="4041253" y="0"/>
                </a:lnTo>
                <a:lnTo>
                  <a:pt x="0" y="0"/>
                </a:lnTo>
                <a:lnTo>
                  <a:pt x="0" y="30296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29911" y="2112238"/>
            <a:ext cx="3456940" cy="460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950">
              <a:lnSpc>
                <a:spcPct val="100000"/>
              </a:lnSpc>
            </a:pPr>
            <a:r>
              <a:rPr sz="1600" b="1" spc="-10" dirty="0">
                <a:solidFill>
                  <a:srgbClr val="FF3300"/>
                </a:solidFill>
                <a:latin typeface="Tahoma"/>
                <a:cs typeface="Tahoma"/>
              </a:rPr>
              <a:t>Silwet</a:t>
            </a:r>
            <a:r>
              <a:rPr sz="1600" b="1" spc="5" dirty="0">
                <a:solidFill>
                  <a:srgbClr val="FF3300"/>
                </a:solidFill>
                <a:latin typeface="Tahoma"/>
                <a:cs typeface="Tahoma"/>
              </a:rPr>
              <a:t> </a:t>
            </a:r>
            <a:r>
              <a:rPr sz="1600" b="1" spc="-15" dirty="0">
                <a:solidFill>
                  <a:srgbClr val="FF3300"/>
                </a:solidFill>
                <a:latin typeface="Tahoma"/>
                <a:cs typeface="Tahoma"/>
              </a:rPr>
              <a:t>–</a:t>
            </a:r>
            <a:r>
              <a:rPr sz="1600" b="1" spc="-10" dirty="0">
                <a:solidFill>
                  <a:srgbClr val="FF3300"/>
                </a:solidFill>
                <a:latin typeface="Tahoma"/>
                <a:cs typeface="Tahoma"/>
              </a:rPr>
              <a:t> stom</a:t>
            </a:r>
            <a:r>
              <a:rPr sz="1600" b="1" spc="-30" dirty="0">
                <a:solidFill>
                  <a:srgbClr val="FF3300"/>
                </a:solidFill>
                <a:latin typeface="Tahoma"/>
                <a:cs typeface="Tahoma"/>
              </a:rPr>
              <a:t>a</a:t>
            </a:r>
            <a:r>
              <a:rPr sz="1600" b="1" spc="-10" dirty="0">
                <a:solidFill>
                  <a:srgbClr val="FF3300"/>
                </a:solidFill>
                <a:latin typeface="Tahoma"/>
                <a:cs typeface="Tahoma"/>
              </a:rPr>
              <a:t>tal</a:t>
            </a:r>
            <a:r>
              <a:rPr sz="1600" b="1" spc="5" dirty="0">
                <a:solidFill>
                  <a:srgbClr val="FF3300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FF3300"/>
                </a:solidFill>
                <a:latin typeface="Tahoma"/>
                <a:cs typeface="Tahoma"/>
              </a:rPr>
              <a:t>infil</a:t>
            </a:r>
            <a:r>
              <a:rPr sz="1600" b="1" spc="-5" dirty="0">
                <a:solidFill>
                  <a:srgbClr val="FF3300"/>
                </a:solidFill>
                <a:latin typeface="Tahoma"/>
                <a:cs typeface="Tahoma"/>
              </a:rPr>
              <a:t>t</a:t>
            </a:r>
            <a:r>
              <a:rPr sz="1600" b="1" spc="-10" dirty="0">
                <a:solidFill>
                  <a:srgbClr val="FF3300"/>
                </a:solidFill>
                <a:latin typeface="Tahoma"/>
                <a:cs typeface="Tahoma"/>
              </a:rPr>
              <a:t>r</a:t>
            </a:r>
            <a:r>
              <a:rPr sz="1600" b="1" spc="-15" dirty="0">
                <a:solidFill>
                  <a:srgbClr val="FF3300"/>
                </a:solidFill>
                <a:latin typeface="Tahoma"/>
                <a:cs typeface="Tahoma"/>
              </a:rPr>
              <a:t>a</a:t>
            </a:r>
            <a:r>
              <a:rPr sz="1600" b="1" spc="-10" dirty="0">
                <a:solidFill>
                  <a:srgbClr val="FF3300"/>
                </a:solidFill>
                <a:latin typeface="Tahoma"/>
                <a:cs typeface="Tahoma"/>
              </a:rPr>
              <a:t>ti</a:t>
            </a:r>
            <a:r>
              <a:rPr sz="1600" b="1" spc="-5" dirty="0">
                <a:solidFill>
                  <a:srgbClr val="FF3300"/>
                </a:solidFill>
                <a:latin typeface="Tahoma"/>
                <a:cs typeface="Tahoma"/>
              </a:rPr>
              <a:t>o</a:t>
            </a:r>
            <a:r>
              <a:rPr sz="1600" b="1" spc="-15" dirty="0">
                <a:solidFill>
                  <a:srgbClr val="FF3300"/>
                </a:solidFill>
                <a:latin typeface="Tahoma"/>
                <a:cs typeface="Tahoma"/>
              </a:rPr>
              <a:t>n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67998" y="2762292"/>
            <a:ext cx="3825632" cy="2026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4255" y="2141201"/>
            <a:ext cx="4039330" cy="3024983"/>
          </a:xfrm>
          <a:custGeom>
            <a:avLst/>
            <a:gdLst/>
            <a:ahLst/>
            <a:cxnLst/>
            <a:rect l="l" t="t" r="r" b="b"/>
            <a:pathLst>
              <a:path w="4039330" h="3024983">
                <a:moveTo>
                  <a:pt x="0" y="3024983"/>
                </a:moveTo>
                <a:lnTo>
                  <a:pt x="4039330" y="3024983"/>
                </a:lnTo>
                <a:lnTo>
                  <a:pt x="4039330" y="0"/>
                </a:lnTo>
                <a:lnTo>
                  <a:pt x="0" y="0"/>
                </a:lnTo>
                <a:lnTo>
                  <a:pt x="0" y="30249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5399" y="2835939"/>
            <a:ext cx="3552660" cy="1874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13816" y="2379467"/>
            <a:ext cx="3261360" cy="231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87705">
              <a:lnSpc>
                <a:spcPts val="1820"/>
              </a:lnSpc>
            </a:pPr>
            <a:r>
              <a:rPr sz="1550" b="1" spc="15" dirty="0">
                <a:solidFill>
                  <a:srgbClr val="3333CC"/>
                </a:solidFill>
                <a:latin typeface="Tahoma"/>
                <a:cs typeface="Tahoma"/>
              </a:rPr>
              <a:t>Convent</a:t>
            </a:r>
            <a:r>
              <a:rPr sz="1550" b="1" spc="5" dirty="0">
                <a:solidFill>
                  <a:srgbClr val="3333CC"/>
                </a:solidFill>
                <a:latin typeface="Tahoma"/>
                <a:cs typeface="Tahoma"/>
              </a:rPr>
              <a:t>i</a:t>
            </a:r>
            <a:r>
              <a:rPr sz="1550" b="1" spc="20" dirty="0">
                <a:solidFill>
                  <a:srgbClr val="3333CC"/>
                </a:solidFill>
                <a:latin typeface="Tahoma"/>
                <a:cs typeface="Tahoma"/>
              </a:rPr>
              <a:t>a</a:t>
            </a:r>
            <a:r>
              <a:rPr sz="1550" b="1" spc="5" dirty="0">
                <a:solidFill>
                  <a:srgbClr val="3333CC"/>
                </a:solidFill>
                <a:latin typeface="Tahoma"/>
                <a:cs typeface="Tahoma"/>
              </a:rPr>
              <a:t>l</a:t>
            </a:r>
            <a:r>
              <a:rPr sz="1550" b="1" spc="15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1550" b="1" spc="5" dirty="0">
                <a:solidFill>
                  <a:srgbClr val="3333CC"/>
                </a:solidFill>
                <a:latin typeface="Tahoma"/>
                <a:cs typeface="Tahoma"/>
              </a:rPr>
              <a:t>S</a:t>
            </a:r>
            <a:r>
              <a:rPr sz="1550" b="1" spc="15" dirty="0">
                <a:solidFill>
                  <a:srgbClr val="3333CC"/>
                </a:solidFill>
                <a:latin typeface="Tahoma"/>
                <a:cs typeface="Tahoma"/>
              </a:rPr>
              <a:t>ur</a:t>
            </a:r>
            <a:r>
              <a:rPr sz="1550" b="1" spc="10" dirty="0">
                <a:solidFill>
                  <a:srgbClr val="3333CC"/>
                </a:solidFill>
                <a:latin typeface="Tahoma"/>
                <a:cs typeface="Tahoma"/>
              </a:rPr>
              <a:t>fact</a:t>
            </a:r>
            <a:r>
              <a:rPr sz="1550" b="1" spc="20" dirty="0">
                <a:solidFill>
                  <a:srgbClr val="3333CC"/>
                </a:solidFill>
                <a:latin typeface="Tahoma"/>
                <a:cs typeface="Tahoma"/>
              </a:rPr>
              <a:t>a</a:t>
            </a:r>
            <a:r>
              <a:rPr sz="1550" b="1" spc="5" dirty="0">
                <a:solidFill>
                  <a:srgbClr val="3333CC"/>
                </a:solidFill>
                <a:latin typeface="Tahoma"/>
                <a:cs typeface="Tahoma"/>
              </a:rPr>
              <a:t>n</a:t>
            </a:r>
            <a:r>
              <a:rPr sz="1550" b="1" spc="10" dirty="0">
                <a:solidFill>
                  <a:srgbClr val="3333CC"/>
                </a:solidFill>
                <a:latin typeface="Tahoma"/>
                <a:cs typeface="Tahoma"/>
              </a:rPr>
              <a:t>t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13816" y="2141220"/>
            <a:ext cx="3261360" cy="457200"/>
          </a:xfrm>
          <a:custGeom>
            <a:avLst/>
            <a:gdLst/>
            <a:ahLst/>
            <a:cxnLst/>
            <a:rect l="l" t="t" r="r" b="b"/>
            <a:pathLst>
              <a:path w="3261360" h="457200">
                <a:moveTo>
                  <a:pt x="0" y="457200"/>
                </a:moveTo>
                <a:lnTo>
                  <a:pt x="3261360" y="457200"/>
                </a:lnTo>
                <a:lnTo>
                  <a:pt x="326136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92860" y="2179573"/>
            <a:ext cx="3098800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3C7D"/>
                </a:solidFill>
                <a:latin typeface="Arial"/>
                <a:cs typeface="Arial"/>
              </a:rPr>
              <a:t>О</a:t>
            </a:r>
            <a:r>
              <a:rPr sz="2400" spc="5" dirty="0">
                <a:solidFill>
                  <a:srgbClr val="003C7D"/>
                </a:solidFill>
                <a:latin typeface="Arial"/>
                <a:cs typeface="Arial"/>
              </a:rPr>
              <a:t>б</a:t>
            </a:r>
            <a:r>
              <a:rPr sz="2400" spc="0" dirty="0">
                <a:solidFill>
                  <a:srgbClr val="003C7D"/>
                </a:solidFill>
                <a:latin typeface="Arial"/>
                <a:cs typeface="Arial"/>
              </a:rPr>
              <a:t>ычный</a:t>
            </a:r>
            <a:r>
              <a:rPr sz="2400" spc="-20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003C7D"/>
                </a:solidFill>
                <a:latin typeface="Arial"/>
                <a:cs typeface="Arial"/>
              </a:rPr>
              <a:t>с</a:t>
            </a:r>
            <a:r>
              <a:rPr sz="2400" spc="-25" dirty="0">
                <a:solidFill>
                  <a:srgbClr val="003C7D"/>
                </a:solidFill>
                <a:latin typeface="Arial"/>
                <a:cs typeface="Arial"/>
              </a:rPr>
              <a:t>у</a:t>
            </a:r>
            <a:r>
              <a:rPr sz="2400" spc="0" dirty="0">
                <a:solidFill>
                  <a:srgbClr val="003C7D"/>
                </a:solidFill>
                <a:latin typeface="Arial"/>
                <a:cs typeface="Arial"/>
              </a:rPr>
              <a:t>рфа</a:t>
            </a:r>
            <a:r>
              <a:rPr sz="2400" spc="25" dirty="0">
                <a:solidFill>
                  <a:srgbClr val="003C7D"/>
                </a:solidFill>
                <a:latin typeface="Arial"/>
                <a:cs typeface="Arial"/>
              </a:rPr>
              <a:t>к</a:t>
            </a:r>
            <a:r>
              <a:rPr sz="2400" spc="-20" dirty="0">
                <a:solidFill>
                  <a:srgbClr val="003C7D"/>
                </a:solidFill>
                <a:latin typeface="Arial"/>
                <a:cs typeface="Arial"/>
              </a:rPr>
              <a:t>т</a:t>
            </a:r>
            <a:r>
              <a:rPr sz="2400" spc="0" dirty="0">
                <a:solidFill>
                  <a:srgbClr val="003C7D"/>
                </a:solidFill>
                <a:latin typeface="Arial"/>
                <a:cs typeface="Arial"/>
              </a:rPr>
              <a:t>а</a:t>
            </a:r>
            <a:r>
              <a:rPr sz="2400" spc="-10" dirty="0">
                <a:solidFill>
                  <a:srgbClr val="003C7D"/>
                </a:solidFill>
                <a:latin typeface="Arial"/>
                <a:cs typeface="Arial"/>
              </a:rPr>
              <a:t>н</a:t>
            </a:r>
            <a:r>
              <a:rPr sz="2400" spc="0" dirty="0">
                <a:solidFill>
                  <a:srgbClr val="003C7D"/>
                </a:solidFill>
                <a:latin typeface="Arial"/>
                <a:cs typeface="Arial"/>
              </a:rPr>
              <a:t>т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29911" y="2115311"/>
            <a:ext cx="3456432" cy="457200"/>
          </a:xfrm>
          <a:custGeom>
            <a:avLst/>
            <a:gdLst/>
            <a:ahLst/>
            <a:cxnLst/>
            <a:rect l="l" t="t" r="r" b="b"/>
            <a:pathLst>
              <a:path w="3456432" h="457200">
                <a:moveTo>
                  <a:pt x="0" y="457200"/>
                </a:moveTo>
                <a:lnTo>
                  <a:pt x="3456432" y="457200"/>
                </a:lnTo>
                <a:lnTo>
                  <a:pt x="3456432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04790" y="2154301"/>
            <a:ext cx="2108200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3C7D"/>
                </a:solidFill>
                <a:latin typeface="Arial"/>
                <a:cs typeface="Arial"/>
              </a:rPr>
              <a:t>Силь</a:t>
            </a:r>
            <a:r>
              <a:rPr sz="2400" spc="-30" dirty="0">
                <a:solidFill>
                  <a:srgbClr val="003C7D"/>
                </a:solidFill>
                <a:latin typeface="Arial"/>
                <a:cs typeface="Arial"/>
              </a:rPr>
              <a:t>в</a:t>
            </a:r>
            <a:r>
              <a:rPr sz="2400" spc="-90" dirty="0">
                <a:solidFill>
                  <a:srgbClr val="003C7D"/>
                </a:solidFill>
                <a:latin typeface="Arial"/>
                <a:cs typeface="Arial"/>
              </a:rPr>
              <a:t>е</a:t>
            </a:r>
            <a:r>
              <a:rPr sz="2400" spc="5" dirty="0">
                <a:solidFill>
                  <a:srgbClr val="003C7D"/>
                </a:solidFill>
                <a:latin typeface="Arial"/>
                <a:cs typeface="Arial"/>
              </a:rPr>
              <a:t>т</a:t>
            </a:r>
            <a:r>
              <a:rPr sz="2400" spc="0" dirty="0">
                <a:solidFill>
                  <a:srgbClr val="003C7D"/>
                </a:solidFill>
                <a:latin typeface="Arial"/>
                <a:cs typeface="Arial"/>
              </a:rPr>
              <a:t>™ 408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14282" y="349250"/>
            <a:ext cx="8715436" cy="365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3600" spc="-290" dirty="0">
                <a:solidFill>
                  <a:srgbClr val="003C7D"/>
                </a:solidFill>
                <a:latin typeface="Arial"/>
                <a:cs typeface="Arial"/>
              </a:rPr>
              <a:t>У</a:t>
            </a:r>
            <a:r>
              <a:rPr sz="3600" spc="-20" dirty="0">
                <a:solidFill>
                  <a:srgbClr val="003C7D"/>
                </a:solidFill>
                <a:latin typeface="Arial"/>
                <a:cs typeface="Arial"/>
              </a:rPr>
              <a:t>с</a:t>
            </a:r>
            <a:r>
              <a:rPr sz="3600" spc="-55" dirty="0">
                <a:solidFill>
                  <a:srgbClr val="003C7D"/>
                </a:solidFill>
                <a:latin typeface="Arial"/>
                <a:cs typeface="Arial"/>
              </a:rPr>
              <a:t>т</a:t>
            </a:r>
            <a:r>
              <a:rPr sz="3600" spc="-25" dirty="0">
                <a:solidFill>
                  <a:srgbClr val="003C7D"/>
                </a:solidFill>
                <a:latin typeface="Arial"/>
                <a:cs typeface="Arial"/>
              </a:rPr>
              <a:t>ойчи</a:t>
            </a:r>
            <a:r>
              <a:rPr sz="3600" spc="-70" dirty="0">
                <a:solidFill>
                  <a:srgbClr val="003C7D"/>
                </a:solidFill>
                <a:latin typeface="Arial"/>
                <a:cs typeface="Arial"/>
              </a:rPr>
              <a:t>в</a:t>
            </a:r>
            <a:r>
              <a:rPr sz="3600" spc="-25" dirty="0">
                <a:solidFill>
                  <a:srgbClr val="003C7D"/>
                </a:solidFill>
                <a:latin typeface="Arial"/>
                <a:cs typeface="Arial"/>
              </a:rPr>
              <a:t>ос</a:t>
            </a:r>
            <a:r>
              <a:rPr sz="3600" spc="-10" dirty="0">
                <a:solidFill>
                  <a:srgbClr val="003C7D"/>
                </a:solidFill>
                <a:latin typeface="Arial"/>
                <a:cs typeface="Arial"/>
              </a:rPr>
              <a:t>т</a:t>
            </a:r>
            <a:r>
              <a:rPr sz="3600" spc="-25" dirty="0">
                <a:solidFill>
                  <a:srgbClr val="003C7D"/>
                </a:solidFill>
                <a:latin typeface="Arial"/>
                <a:cs typeface="Arial"/>
              </a:rPr>
              <a:t>ь</a:t>
            </a:r>
            <a:r>
              <a:rPr sz="3600" spc="30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3600" spc="-20" dirty="0">
                <a:solidFill>
                  <a:srgbClr val="003C7D"/>
                </a:solidFill>
                <a:latin typeface="Arial"/>
                <a:cs typeface="Arial"/>
              </a:rPr>
              <a:t>к</a:t>
            </a:r>
            <a:r>
              <a:rPr sz="3600" spc="-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3600" spc="-30" dirty="0">
                <a:solidFill>
                  <a:srgbClr val="003C7D"/>
                </a:solidFill>
                <a:latin typeface="Arial"/>
                <a:cs typeface="Arial"/>
              </a:rPr>
              <a:t>смы</a:t>
            </a:r>
            <a:r>
              <a:rPr sz="3600" spc="-65" dirty="0">
                <a:solidFill>
                  <a:srgbClr val="003C7D"/>
                </a:solidFill>
                <a:latin typeface="Arial"/>
                <a:cs typeface="Arial"/>
              </a:rPr>
              <a:t>в</a:t>
            </a:r>
            <a:r>
              <a:rPr sz="3600" spc="-25" dirty="0">
                <a:solidFill>
                  <a:srgbClr val="003C7D"/>
                </a:solidFill>
                <a:latin typeface="Arial"/>
                <a:cs typeface="Arial"/>
              </a:rPr>
              <a:t>анию</a:t>
            </a:r>
            <a:r>
              <a:rPr sz="3600" spc="30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3600" spc="-25" dirty="0">
                <a:solidFill>
                  <a:srgbClr val="003C7D"/>
                </a:solidFill>
                <a:latin typeface="Arial"/>
                <a:cs typeface="Arial"/>
              </a:rPr>
              <a:t>д</a:t>
            </a:r>
            <a:r>
              <a:rPr sz="3600" spc="-75" dirty="0">
                <a:solidFill>
                  <a:srgbClr val="003C7D"/>
                </a:solidFill>
                <a:latin typeface="Arial"/>
                <a:cs typeface="Arial"/>
              </a:rPr>
              <a:t>о</a:t>
            </a:r>
            <a:r>
              <a:rPr sz="3600" spc="-25" dirty="0">
                <a:solidFill>
                  <a:srgbClr val="003C7D"/>
                </a:solidFill>
                <a:latin typeface="Arial"/>
                <a:cs typeface="Arial"/>
              </a:rPr>
              <a:t>ждем</a:t>
            </a:r>
            <a:endParaRPr sz="36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</a:pPr>
            <a:r>
              <a:rPr sz="3600" spc="-20" dirty="0">
                <a:solidFill>
                  <a:srgbClr val="003C7D"/>
                </a:solidFill>
                <a:latin typeface="Arial"/>
                <a:cs typeface="Arial"/>
              </a:rPr>
              <a:t>(пр</a:t>
            </a:r>
            <a:r>
              <a:rPr sz="3600" spc="-40" dirty="0">
                <a:solidFill>
                  <a:srgbClr val="003C7D"/>
                </a:solidFill>
                <a:latin typeface="Arial"/>
                <a:cs typeface="Arial"/>
              </a:rPr>
              <a:t>о</a:t>
            </a:r>
            <a:r>
              <a:rPr sz="3600" spc="-25" dirty="0">
                <a:solidFill>
                  <a:srgbClr val="003C7D"/>
                </a:solidFill>
                <a:latin typeface="Arial"/>
                <a:cs typeface="Arial"/>
              </a:rPr>
              <a:t>никно</a:t>
            </a:r>
            <a:r>
              <a:rPr sz="3600" spc="-80" dirty="0">
                <a:solidFill>
                  <a:srgbClr val="003C7D"/>
                </a:solidFill>
                <a:latin typeface="Arial"/>
                <a:cs typeface="Arial"/>
              </a:rPr>
              <a:t>в</a:t>
            </a:r>
            <a:r>
              <a:rPr sz="3600" spc="-25" dirty="0">
                <a:solidFill>
                  <a:srgbClr val="003C7D"/>
                </a:solidFill>
                <a:latin typeface="Arial"/>
                <a:cs typeface="Arial"/>
              </a:rPr>
              <a:t>ение</a:t>
            </a:r>
            <a:r>
              <a:rPr sz="3600" spc="50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3600" spc="-25" dirty="0">
                <a:solidFill>
                  <a:srgbClr val="003C7D"/>
                </a:solidFill>
                <a:latin typeface="Arial"/>
                <a:cs typeface="Arial"/>
              </a:rPr>
              <a:t>че</a:t>
            </a:r>
            <a:r>
              <a:rPr sz="3600" spc="-40" dirty="0">
                <a:solidFill>
                  <a:srgbClr val="003C7D"/>
                </a:solidFill>
                <a:latin typeface="Arial"/>
                <a:cs typeface="Arial"/>
              </a:rPr>
              <a:t>р</a:t>
            </a:r>
            <a:r>
              <a:rPr sz="3600" spc="-114" dirty="0">
                <a:solidFill>
                  <a:srgbClr val="003C7D"/>
                </a:solidFill>
                <a:latin typeface="Arial"/>
                <a:cs typeface="Arial"/>
              </a:rPr>
              <a:t>е</a:t>
            </a:r>
            <a:r>
              <a:rPr sz="3600" spc="-20" dirty="0">
                <a:solidFill>
                  <a:srgbClr val="003C7D"/>
                </a:solidFill>
                <a:latin typeface="Arial"/>
                <a:cs typeface="Arial"/>
              </a:rPr>
              <a:t>з</a:t>
            </a:r>
            <a:r>
              <a:rPr sz="3600" spc="15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3600" spc="-65" dirty="0">
                <a:solidFill>
                  <a:srgbClr val="003C7D"/>
                </a:solidFill>
                <a:latin typeface="Arial"/>
                <a:cs typeface="Arial"/>
              </a:rPr>
              <a:t>у</a:t>
            </a:r>
            <a:r>
              <a:rPr sz="3600" spc="-20" dirty="0">
                <a:solidFill>
                  <a:srgbClr val="003C7D"/>
                </a:solidFill>
                <a:latin typeface="Arial"/>
                <a:cs typeface="Arial"/>
              </a:rPr>
              <a:t>стьица)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www.arystalifescience.ru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0"/>
            <a:ext cx="4477233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428596" y="349250"/>
            <a:ext cx="8072494" cy="365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12494">
              <a:lnSpc>
                <a:spcPct val="100000"/>
              </a:lnSpc>
            </a:pPr>
            <a:r>
              <a:rPr sz="4000" spc="-210" dirty="0">
                <a:solidFill>
                  <a:srgbClr val="002562"/>
                </a:solidFill>
                <a:latin typeface="Arial"/>
                <a:cs typeface="Arial"/>
              </a:rPr>
              <a:t>Р</a:t>
            </a:r>
            <a:r>
              <a:rPr sz="4000" spc="-25" dirty="0">
                <a:solidFill>
                  <a:srgbClr val="002562"/>
                </a:solidFill>
                <a:latin typeface="Arial"/>
                <a:cs typeface="Arial"/>
              </a:rPr>
              <a:t>е</a:t>
            </a:r>
            <a:r>
              <a:rPr sz="4000" spc="-110" dirty="0">
                <a:solidFill>
                  <a:srgbClr val="002562"/>
                </a:solidFill>
                <a:latin typeface="Arial"/>
                <a:cs typeface="Arial"/>
              </a:rPr>
              <a:t>г</a:t>
            </a:r>
            <a:r>
              <a:rPr sz="4000" spc="-25" dirty="0">
                <a:solidFill>
                  <a:srgbClr val="002562"/>
                </a:solidFill>
                <a:latin typeface="Arial"/>
                <a:cs typeface="Arial"/>
              </a:rPr>
              <a:t>ламент</a:t>
            </a:r>
            <a:r>
              <a:rPr sz="4000" spc="35" dirty="0">
                <a:solidFill>
                  <a:srgbClr val="002562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002562"/>
                </a:solidFill>
                <a:latin typeface="Arial"/>
                <a:cs typeface="Arial"/>
              </a:rPr>
              <a:t>прим</a:t>
            </a:r>
            <a:r>
              <a:rPr sz="4000" spc="-40" dirty="0">
                <a:solidFill>
                  <a:srgbClr val="002562"/>
                </a:solidFill>
                <a:latin typeface="Arial"/>
                <a:cs typeface="Arial"/>
              </a:rPr>
              <a:t>е</a:t>
            </a:r>
            <a:r>
              <a:rPr sz="4000" spc="-25" dirty="0">
                <a:solidFill>
                  <a:srgbClr val="002562"/>
                </a:solidFill>
                <a:latin typeface="Arial"/>
                <a:cs typeface="Arial"/>
              </a:rPr>
              <a:t>нения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23286" y="228091"/>
            <a:ext cx="4308475" cy="617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25" dirty="0">
                <a:solidFill>
                  <a:srgbClr val="002562"/>
                </a:solidFill>
                <a:latin typeface="Arial"/>
                <a:cs typeface="Arial"/>
              </a:rPr>
              <a:t>Опыт</a:t>
            </a:r>
            <a:r>
              <a:rPr sz="4000" spc="-5" dirty="0">
                <a:solidFill>
                  <a:srgbClr val="002562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002562"/>
                </a:solidFill>
                <a:latin typeface="Arial"/>
                <a:cs typeface="Arial"/>
              </a:rPr>
              <a:t>применен</a:t>
            </a:r>
            <a:r>
              <a:rPr sz="4000" spc="-40" dirty="0">
                <a:solidFill>
                  <a:srgbClr val="002562"/>
                </a:solidFill>
                <a:latin typeface="Arial"/>
                <a:cs typeface="Arial"/>
              </a:rPr>
              <a:t>и</a:t>
            </a:r>
            <a:r>
              <a:rPr sz="4000" spc="-25" dirty="0">
                <a:solidFill>
                  <a:srgbClr val="002562"/>
                </a:solidFill>
                <a:latin typeface="Arial"/>
                <a:cs typeface="Arial"/>
              </a:rPr>
              <a:t>я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1668" y="1732788"/>
            <a:ext cx="3902964" cy="2956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35067" y="1732788"/>
            <a:ext cx="4038599" cy="2956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43042" y="4731511"/>
            <a:ext cx="1123272" cy="269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003C7D"/>
                </a:solidFill>
                <a:latin typeface="Arial"/>
                <a:cs typeface="Arial"/>
              </a:rPr>
              <a:t>Ф</a:t>
            </a:r>
            <a:r>
              <a:rPr sz="1600" b="1" spc="-30" dirty="0">
                <a:solidFill>
                  <a:srgbClr val="003C7D"/>
                </a:solidFill>
                <a:latin typeface="Arial"/>
                <a:cs typeface="Arial"/>
              </a:rPr>
              <a:t>у</a:t>
            </a:r>
            <a:r>
              <a:rPr sz="1600" b="1" spc="-15" dirty="0">
                <a:solidFill>
                  <a:srgbClr val="003C7D"/>
                </a:solidFill>
                <a:latin typeface="Arial"/>
                <a:cs typeface="Arial"/>
              </a:rPr>
              <a:t>н</a:t>
            </a:r>
            <a:r>
              <a:rPr sz="1600" b="1" spc="-10" dirty="0">
                <a:solidFill>
                  <a:srgbClr val="003C7D"/>
                </a:solidFill>
                <a:latin typeface="Arial"/>
                <a:cs typeface="Arial"/>
              </a:rPr>
              <a:t>ги</a:t>
            </a:r>
            <a:r>
              <a:rPr sz="1600" b="1" spc="-20" dirty="0">
                <a:solidFill>
                  <a:srgbClr val="003C7D"/>
                </a:solidFill>
                <a:latin typeface="Arial"/>
                <a:cs typeface="Arial"/>
              </a:rPr>
              <a:t>ц</a:t>
            </a:r>
            <a:r>
              <a:rPr sz="1600" b="1" spc="-10" dirty="0">
                <a:solidFill>
                  <a:srgbClr val="003C7D"/>
                </a:solidFill>
                <a:latin typeface="Arial"/>
                <a:cs typeface="Arial"/>
              </a:rPr>
              <a:t>ид</a:t>
            </a:r>
            <a:endParaRPr sz="1600" b="1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00694" y="4731511"/>
            <a:ext cx="2857519" cy="269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003C7D"/>
                </a:solidFill>
                <a:latin typeface="Arial"/>
                <a:cs typeface="Arial"/>
              </a:rPr>
              <a:t>Ф</a:t>
            </a:r>
            <a:r>
              <a:rPr sz="1600" b="1" spc="-30" dirty="0">
                <a:solidFill>
                  <a:srgbClr val="003C7D"/>
                </a:solidFill>
                <a:latin typeface="Arial"/>
                <a:cs typeface="Arial"/>
              </a:rPr>
              <a:t>у</a:t>
            </a:r>
            <a:r>
              <a:rPr sz="1600" b="1" spc="-15" dirty="0">
                <a:solidFill>
                  <a:srgbClr val="003C7D"/>
                </a:solidFill>
                <a:latin typeface="Arial"/>
                <a:cs typeface="Arial"/>
              </a:rPr>
              <a:t>н</a:t>
            </a:r>
            <a:r>
              <a:rPr sz="1600" b="1" spc="-10" dirty="0">
                <a:solidFill>
                  <a:srgbClr val="003C7D"/>
                </a:solidFill>
                <a:latin typeface="Arial"/>
                <a:cs typeface="Arial"/>
              </a:rPr>
              <a:t>ги</a:t>
            </a:r>
            <a:r>
              <a:rPr sz="1600" b="1" spc="-20" dirty="0">
                <a:solidFill>
                  <a:srgbClr val="003C7D"/>
                </a:solidFill>
                <a:latin typeface="Arial"/>
                <a:cs typeface="Arial"/>
              </a:rPr>
              <a:t>ц</a:t>
            </a:r>
            <a:r>
              <a:rPr sz="1600" b="1" spc="-10" dirty="0">
                <a:solidFill>
                  <a:srgbClr val="003C7D"/>
                </a:solidFill>
                <a:latin typeface="Arial"/>
                <a:cs typeface="Arial"/>
              </a:rPr>
              <a:t>ид</a:t>
            </a:r>
            <a:r>
              <a:rPr sz="1600" b="1" spc="60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3C7D"/>
                </a:solidFill>
                <a:latin typeface="Arial"/>
                <a:cs typeface="Arial"/>
              </a:rPr>
              <a:t>+</a:t>
            </a:r>
            <a:r>
              <a:rPr sz="1600" b="1" spc="10" dirty="0">
                <a:solidFill>
                  <a:srgbClr val="003C7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3C7D"/>
                </a:solidFill>
                <a:latin typeface="Arial"/>
                <a:cs typeface="Arial"/>
              </a:rPr>
              <a:t>Силь</a:t>
            </a:r>
            <a:r>
              <a:rPr sz="1600" b="1" spc="-20" dirty="0">
                <a:solidFill>
                  <a:srgbClr val="003C7D"/>
                </a:solidFill>
                <a:latin typeface="Arial"/>
                <a:cs typeface="Arial"/>
              </a:rPr>
              <a:t>в</a:t>
            </a:r>
            <a:r>
              <a:rPr sz="1600" b="1" spc="-60" dirty="0">
                <a:solidFill>
                  <a:srgbClr val="003C7D"/>
                </a:solidFill>
                <a:latin typeface="Arial"/>
                <a:cs typeface="Arial"/>
              </a:rPr>
              <a:t>е</a:t>
            </a:r>
            <a:r>
              <a:rPr sz="1600" b="1" spc="-10" dirty="0">
                <a:solidFill>
                  <a:srgbClr val="003C7D"/>
                </a:solidFill>
                <a:latin typeface="Arial"/>
                <a:cs typeface="Arial"/>
              </a:rPr>
              <a:t>т™408</a:t>
            </a:r>
            <a:endParaRPr sz="1600" b="1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www.arystalifescience.ru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7325" y="974725"/>
            <a:ext cx="5715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7400" y="955675"/>
            <a:ext cx="838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77988" y="949325"/>
            <a:ext cx="8223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82863" y="939800"/>
            <a:ext cx="11699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84600" y="908050"/>
            <a:ext cx="9223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824413" y="931863"/>
            <a:ext cx="13779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245225" y="908050"/>
            <a:ext cx="13382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680325" y="962025"/>
            <a:ext cx="1346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25"/>
          <p:cNvSpPr txBox="1">
            <a:spLocks noChangeArrowheads="1"/>
          </p:cNvSpPr>
          <p:nvPr/>
        </p:nvSpPr>
        <p:spPr bwMode="auto">
          <a:xfrm>
            <a:off x="134938" y="1974850"/>
            <a:ext cx="520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ru-RU">
                <a:latin typeface="Calibri" pitchFamily="34" charset="0"/>
              </a:rPr>
              <a:t>51</a:t>
            </a:r>
          </a:p>
        </p:txBody>
      </p:sp>
      <p:sp>
        <p:nvSpPr>
          <p:cNvPr id="12" name="TextBox 26"/>
          <p:cNvSpPr txBox="1">
            <a:spLocks noChangeArrowheads="1"/>
          </p:cNvSpPr>
          <p:nvPr/>
        </p:nvSpPr>
        <p:spPr bwMode="auto">
          <a:xfrm>
            <a:off x="917575" y="1974850"/>
            <a:ext cx="522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ru-RU">
                <a:latin typeface="Calibri" pitchFamily="34" charset="0"/>
              </a:rPr>
              <a:t>54</a:t>
            </a:r>
          </a:p>
        </p:txBody>
      </p:sp>
      <p:sp>
        <p:nvSpPr>
          <p:cNvPr id="13" name="TextBox 27"/>
          <p:cNvSpPr txBox="1">
            <a:spLocks noChangeArrowheads="1"/>
          </p:cNvSpPr>
          <p:nvPr/>
        </p:nvSpPr>
        <p:spPr bwMode="auto">
          <a:xfrm>
            <a:off x="1828800" y="1974850"/>
            <a:ext cx="520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ru-RU">
                <a:latin typeface="Calibri" pitchFamily="34" charset="0"/>
              </a:rPr>
              <a:t>55</a:t>
            </a:r>
          </a:p>
        </p:txBody>
      </p:sp>
      <p:sp>
        <p:nvSpPr>
          <p:cNvPr id="14" name="TextBox 28"/>
          <p:cNvSpPr txBox="1">
            <a:spLocks noChangeArrowheads="1"/>
          </p:cNvSpPr>
          <p:nvPr/>
        </p:nvSpPr>
        <p:spPr bwMode="auto">
          <a:xfrm>
            <a:off x="2755900" y="1974850"/>
            <a:ext cx="520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ru-RU">
                <a:latin typeface="Calibri" pitchFamily="34" charset="0"/>
              </a:rPr>
              <a:t>59</a:t>
            </a:r>
          </a:p>
        </p:txBody>
      </p:sp>
      <p:sp>
        <p:nvSpPr>
          <p:cNvPr id="15" name="TextBox 29"/>
          <p:cNvSpPr txBox="1">
            <a:spLocks noChangeArrowheads="1"/>
          </p:cNvSpPr>
          <p:nvPr/>
        </p:nvSpPr>
        <p:spPr bwMode="auto">
          <a:xfrm>
            <a:off x="3952875" y="1974850"/>
            <a:ext cx="520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ru-RU">
                <a:latin typeface="Calibri" pitchFamily="34" charset="0"/>
              </a:rPr>
              <a:t>61</a:t>
            </a:r>
          </a:p>
        </p:txBody>
      </p:sp>
      <p:sp>
        <p:nvSpPr>
          <p:cNvPr id="16" name="TextBox 31"/>
          <p:cNvSpPr txBox="1">
            <a:spLocks noChangeArrowheads="1"/>
          </p:cNvSpPr>
          <p:nvPr/>
        </p:nvSpPr>
        <p:spPr bwMode="auto">
          <a:xfrm>
            <a:off x="5280025" y="1974850"/>
            <a:ext cx="520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ru-RU">
                <a:latin typeface="Calibri" pitchFamily="34" charset="0"/>
              </a:rPr>
              <a:t>71</a:t>
            </a:r>
          </a:p>
        </p:txBody>
      </p:sp>
      <p:sp>
        <p:nvSpPr>
          <p:cNvPr id="17" name="TextBox 32"/>
          <p:cNvSpPr txBox="1">
            <a:spLocks noChangeArrowheads="1"/>
          </p:cNvSpPr>
          <p:nvPr/>
        </p:nvSpPr>
        <p:spPr bwMode="auto">
          <a:xfrm>
            <a:off x="6669088" y="1974850"/>
            <a:ext cx="520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ru-RU">
                <a:latin typeface="Calibri" pitchFamily="34" charset="0"/>
              </a:rPr>
              <a:t>76</a:t>
            </a:r>
          </a:p>
        </p:txBody>
      </p:sp>
      <p:sp>
        <p:nvSpPr>
          <p:cNvPr id="18" name="TextBox 33"/>
          <p:cNvSpPr txBox="1">
            <a:spLocks noChangeArrowheads="1"/>
          </p:cNvSpPr>
          <p:nvPr/>
        </p:nvSpPr>
        <p:spPr bwMode="auto">
          <a:xfrm>
            <a:off x="8031163" y="1974850"/>
            <a:ext cx="520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ru-RU">
                <a:latin typeface="Calibri" pitchFamily="34" charset="0"/>
              </a:rPr>
              <a:t>78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18711" y="2617029"/>
            <a:ext cx="2781653" cy="235907"/>
          </a:xfrm>
          <a:prstGeom prst="rect">
            <a:avLst/>
          </a:prstGeom>
          <a:solidFill>
            <a:srgbClr val="0093D6"/>
          </a:solidFill>
          <a:ln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20" tIns="45711" rIns="91420" bIns="45711"/>
          <a:lstStyle>
            <a:defPPr>
              <a:defRPr lang="en-US"/>
            </a:defPPr>
            <a:lvl1pPr marL="0" indent="0" algn="ctr" defTabSz="912813">
              <a:defRPr sz="1000" b="1">
                <a:solidFill>
                  <a:schemeClr val="tx1"/>
                </a:solidFill>
                <a:latin typeface="Calibri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prstClr val="white"/>
                </a:solidFill>
              </a:rPr>
              <a:t>СИЛЛИТ </a:t>
            </a:r>
            <a:r>
              <a:rPr lang="en-US" sz="1100" b="0" dirty="0">
                <a:solidFill>
                  <a:prstClr val="white"/>
                </a:solidFill>
              </a:rPr>
              <a:t>(</a:t>
            </a:r>
            <a:r>
              <a:rPr lang="en-US" sz="1100" b="0" dirty="0" err="1">
                <a:solidFill>
                  <a:prstClr val="white"/>
                </a:solidFill>
              </a:rPr>
              <a:t>Dodine</a:t>
            </a:r>
            <a:r>
              <a:rPr lang="en-US" sz="1100" b="0" dirty="0">
                <a:solidFill>
                  <a:prstClr val="white"/>
                </a:solidFill>
              </a:rPr>
              <a:t>)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14282" y="2379295"/>
            <a:ext cx="8643997" cy="257617"/>
          </a:xfrm>
          <a:prstGeom prst="rect">
            <a:avLst/>
          </a:prstGeom>
          <a:solidFill>
            <a:srgbClr val="0093D6"/>
          </a:solidFill>
          <a:ln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20" tIns="45711" rIns="91420" bIns="45711"/>
          <a:lstStyle>
            <a:defPPr>
              <a:defRPr lang="en-US"/>
            </a:defPPr>
            <a:lvl1pPr marL="0" indent="0" algn="ctr" defTabSz="912813">
              <a:defRPr sz="1000" b="1">
                <a:solidFill>
                  <a:schemeClr val="tx1"/>
                </a:solidFill>
                <a:latin typeface="Calibri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prstClr val="white"/>
                </a:solidFill>
              </a:rPr>
              <a:t>МАЛВИН </a:t>
            </a:r>
            <a:r>
              <a:rPr lang="en-GB" sz="1100" b="0" dirty="0">
                <a:solidFill>
                  <a:prstClr val="white"/>
                </a:solidFill>
              </a:rPr>
              <a:t>(</a:t>
            </a:r>
            <a:r>
              <a:rPr lang="en-GB" sz="1100" b="0" dirty="0" err="1">
                <a:solidFill>
                  <a:prstClr val="white"/>
                </a:solidFill>
              </a:rPr>
              <a:t>Captan</a:t>
            </a:r>
            <a:r>
              <a:rPr lang="en-GB" sz="1100" b="0" dirty="0">
                <a:solidFill>
                  <a:prstClr val="white"/>
                </a:solidFill>
              </a:rPr>
              <a:t>)</a:t>
            </a:r>
            <a:endParaRPr lang="en-US" sz="1100" b="0" dirty="0">
              <a:solidFill>
                <a:prstClr val="white"/>
              </a:solidFill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2349394" y="4714884"/>
            <a:ext cx="5365877" cy="261592"/>
          </a:xfrm>
          <a:prstGeom prst="rect">
            <a:avLst/>
          </a:prstGeom>
          <a:solidFill>
            <a:srgbClr val="94C120"/>
          </a:solidFill>
          <a:ln w="28575">
            <a:solidFill>
              <a:srgbClr val="FF0000"/>
            </a:solidFill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20" tIns="45711" rIns="91420" bIns="45711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281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</a:rPr>
              <a:t>АТОНИК ПЛЮС </a:t>
            </a:r>
            <a:r>
              <a:rPr lang="en-US" dirty="0">
                <a:solidFill>
                  <a:srgbClr val="000000"/>
                </a:solidFill>
              </a:rPr>
              <a:t>(Synthetic </a:t>
            </a:r>
            <a:r>
              <a:rPr lang="en-US" dirty="0" err="1">
                <a:solidFill>
                  <a:srgbClr val="000000"/>
                </a:solidFill>
              </a:rPr>
              <a:t>nitrophenols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2357422" y="4143380"/>
            <a:ext cx="5365877" cy="259200"/>
          </a:xfrm>
          <a:prstGeom prst="rect">
            <a:avLst/>
          </a:prstGeom>
          <a:solidFill>
            <a:srgbClr val="FF6600"/>
          </a:solidFill>
          <a:ln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0" tIns="45711" rIns="91420" bIns="45711"/>
          <a:lstStyle>
            <a:defPPr>
              <a:defRPr lang="en-US"/>
            </a:defPPr>
            <a:lvl1pPr indent="0" algn="ctr" defTabSz="912813">
              <a:defRPr sz="1100" b="1">
                <a:solidFill>
                  <a:prstClr val="white"/>
                </a:solidFill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ДИМИЛИН</a:t>
            </a:r>
            <a:r>
              <a:rPr lang="ru-RU" b="0" dirty="0"/>
              <a:t> </a:t>
            </a:r>
            <a:r>
              <a:rPr lang="en-GB" b="0" dirty="0"/>
              <a:t>(</a:t>
            </a:r>
            <a:r>
              <a:rPr lang="en-GB" b="0" dirty="0" err="1"/>
              <a:t>Diflubenzuron</a:t>
            </a:r>
            <a:r>
              <a:rPr lang="en-GB" b="0" dirty="0"/>
              <a:t>)</a:t>
            </a: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218710" y="5000636"/>
            <a:ext cx="8639569" cy="26159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0" tIns="45711" rIns="91420" bIns="45711"/>
          <a:lstStyle>
            <a:defPPr>
              <a:defRPr lang="en-US"/>
            </a:defPPr>
            <a:lvl1pPr indent="0" algn="ctr" defTabSz="912813">
              <a:defRPr sz="1100" b="1">
                <a:solidFill>
                  <a:prstClr val="white"/>
                </a:solidFill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0000"/>
                </a:solidFill>
              </a:rPr>
              <a:t>СИЛВЕТ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pl-PL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408</a:t>
            </a:r>
            <a:r>
              <a:rPr lang="pl-PL" dirty="0">
                <a:solidFill>
                  <a:srgbClr val="000000"/>
                </a:solidFill>
              </a:rPr>
              <a:t> </a:t>
            </a:r>
            <a:r>
              <a:rPr lang="en-GB" b="0" dirty="0">
                <a:solidFill>
                  <a:srgbClr val="000000"/>
                </a:solidFill>
              </a:rPr>
              <a:t>(</a:t>
            </a:r>
            <a:r>
              <a:rPr lang="en-GB" b="0" dirty="0" err="1">
                <a:solidFill>
                  <a:srgbClr val="000000"/>
                </a:solidFill>
              </a:rPr>
              <a:t>Organosilicone</a:t>
            </a:r>
            <a:r>
              <a:rPr lang="en-GB" b="0" dirty="0">
                <a:solidFill>
                  <a:srgbClr val="000000"/>
                </a:solidFill>
              </a:rPr>
              <a:t>)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226704" y="2857496"/>
            <a:ext cx="7488567" cy="259200"/>
          </a:xfrm>
          <a:prstGeom prst="rect">
            <a:avLst/>
          </a:prstGeom>
          <a:solidFill>
            <a:srgbClr val="FF6600"/>
          </a:solidFill>
          <a:ln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0" tIns="45711" rIns="91420" bIns="45711"/>
          <a:lstStyle>
            <a:defPPr>
              <a:defRPr lang="en-US"/>
            </a:defPPr>
            <a:lvl1pPr indent="0" algn="ctr" defTabSz="912813">
              <a:defRPr sz="1100" b="1">
                <a:solidFill>
                  <a:prstClr val="white"/>
                </a:solidFill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АДМИРАЛ </a:t>
            </a:r>
            <a:r>
              <a:rPr lang="en-GB" b="0" dirty="0"/>
              <a:t>(</a:t>
            </a:r>
            <a:r>
              <a:rPr lang="en-US" b="0" dirty="0" err="1"/>
              <a:t>Pyriproxyfen</a:t>
            </a:r>
            <a:r>
              <a:rPr lang="en-GB" b="0" dirty="0"/>
              <a:t>)</a:t>
            </a: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26705" y="3116696"/>
            <a:ext cx="7488567" cy="259200"/>
          </a:xfrm>
          <a:prstGeom prst="rect">
            <a:avLst/>
          </a:prstGeom>
          <a:solidFill>
            <a:srgbClr val="FF6600"/>
          </a:solidFill>
          <a:ln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0" tIns="45711" rIns="91420" bIns="45711"/>
          <a:lstStyle>
            <a:defPPr>
              <a:defRPr lang="en-US"/>
            </a:defPPr>
            <a:lvl1pPr indent="0" algn="ctr" defTabSz="912813">
              <a:defRPr sz="1100" b="1">
                <a:solidFill>
                  <a:prstClr val="white"/>
                </a:solidFill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СУМИТИОН </a:t>
            </a:r>
            <a:r>
              <a:rPr lang="en-GB" b="0" dirty="0"/>
              <a:t>(</a:t>
            </a:r>
            <a:r>
              <a:rPr lang="en-US" b="0" dirty="0"/>
              <a:t>Fenitrothion</a:t>
            </a:r>
            <a:r>
              <a:rPr lang="en-GB" b="0" dirty="0"/>
              <a:t>) </a:t>
            </a: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2349394" y="4429132"/>
            <a:ext cx="5365877" cy="259200"/>
          </a:xfrm>
          <a:prstGeom prst="rect">
            <a:avLst/>
          </a:prstGeom>
          <a:solidFill>
            <a:srgbClr val="FF6600"/>
          </a:solidFill>
          <a:ln w="28575">
            <a:solidFill>
              <a:srgbClr val="FF0000"/>
            </a:solidFill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0" tIns="45711" rIns="91420" bIns="45711"/>
          <a:lstStyle>
            <a:defPPr>
              <a:defRPr lang="en-US"/>
            </a:defPPr>
            <a:lvl1pPr indent="0" algn="ctr" defTabSz="912813">
              <a:defRPr sz="1100" b="1">
                <a:solidFill>
                  <a:prstClr val="white"/>
                </a:solidFill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cap="all" dirty="0" err="1"/>
              <a:t>Карповирусин</a:t>
            </a:r>
            <a:r>
              <a:rPr lang="en-US" cap="all" dirty="0"/>
              <a:t> EVO 2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226705" y="3375896"/>
            <a:ext cx="4500000" cy="259200"/>
          </a:xfrm>
          <a:prstGeom prst="rect">
            <a:avLst/>
          </a:prstGeom>
          <a:solidFill>
            <a:srgbClr val="FF6600"/>
          </a:solidFill>
          <a:ln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0" tIns="45711" rIns="91420" bIns="45711"/>
          <a:lstStyle>
            <a:defPPr>
              <a:defRPr lang="en-US"/>
            </a:defPPr>
            <a:lvl1pPr indent="0" algn="ctr" defTabSz="912813">
              <a:defRPr sz="1100" b="1">
                <a:solidFill>
                  <a:prstClr val="white"/>
                </a:solidFill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ОРТУС</a:t>
            </a:r>
            <a:r>
              <a:rPr lang="ru-RU" b="0" dirty="0"/>
              <a:t> (</a:t>
            </a:r>
            <a:r>
              <a:rPr lang="en-US" b="0" dirty="0" err="1"/>
              <a:t>Fenpyroximate</a:t>
            </a:r>
            <a:r>
              <a:rPr lang="en-GB" b="0" dirty="0"/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b="0" dirty="0"/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4706311" y="3375896"/>
            <a:ext cx="3008960" cy="259200"/>
          </a:xfrm>
          <a:prstGeom prst="rect">
            <a:avLst/>
          </a:prstGeom>
          <a:solidFill>
            <a:srgbClr val="FF6600"/>
          </a:solidFill>
          <a:ln w="28575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0" tIns="45711" rIns="91420" bIns="45711"/>
          <a:lstStyle>
            <a:defPPr>
              <a:defRPr lang="en-US"/>
            </a:defPPr>
            <a:lvl1pPr indent="0" algn="ctr" defTabSz="912813">
              <a:defRPr sz="1100" b="1">
                <a:solidFill>
                  <a:prstClr val="white"/>
                </a:solidFill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ОМАЙТ</a:t>
            </a:r>
            <a:r>
              <a:rPr lang="ru-RU" b="0" dirty="0"/>
              <a:t> </a:t>
            </a:r>
            <a:r>
              <a:rPr lang="en-GB" b="0" dirty="0"/>
              <a:t>(</a:t>
            </a:r>
            <a:r>
              <a:rPr lang="en-US" b="0" dirty="0" err="1"/>
              <a:t>Propargite</a:t>
            </a:r>
            <a:r>
              <a:rPr lang="en-GB" b="0" dirty="0"/>
              <a:t>)</a:t>
            </a: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2357423" y="3884180"/>
            <a:ext cx="5357848" cy="259200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0" tIns="45711" rIns="91420" bIns="45711"/>
          <a:lstStyle>
            <a:defPPr>
              <a:defRPr lang="en-US"/>
            </a:defPPr>
            <a:lvl1pPr indent="0" algn="ctr" defTabSz="912813">
              <a:defRPr sz="1100" b="1">
                <a:solidFill>
                  <a:prstClr val="white"/>
                </a:solidFill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МОСПИЛАН</a:t>
            </a:r>
            <a:r>
              <a:rPr lang="en-GB" dirty="0"/>
              <a:t> </a:t>
            </a:r>
            <a:r>
              <a:rPr lang="en-GB" b="0" dirty="0"/>
              <a:t>(</a:t>
            </a:r>
            <a:r>
              <a:rPr lang="ru-RU" b="0" dirty="0"/>
              <a:t>А</a:t>
            </a:r>
            <a:r>
              <a:rPr lang="en-US" b="0" dirty="0" err="1"/>
              <a:t>cetamiprid</a:t>
            </a:r>
            <a:r>
              <a:rPr lang="en-GB" b="0" dirty="0"/>
              <a:t>)</a:t>
            </a: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3000364" y="2599879"/>
            <a:ext cx="5857915" cy="235907"/>
          </a:xfrm>
          <a:prstGeom prst="rect">
            <a:avLst/>
          </a:prstGeom>
          <a:solidFill>
            <a:srgbClr val="0093D6"/>
          </a:solidFill>
          <a:ln w="28575">
            <a:solidFill>
              <a:srgbClr val="FF0000"/>
            </a:solidFill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20" tIns="45711" rIns="91420" bIns="45711"/>
          <a:lstStyle>
            <a:defPPr>
              <a:defRPr lang="en-US"/>
            </a:defPPr>
            <a:lvl1pPr marL="0" indent="0" algn="ctr" defTabSz="912813">
              <a:defRPr sz="1000" b="1">
                <a:solidFill>
                  <a:schemeClr val="tx1"/>
                </a:solidFill>
                <a:latin typeface="Calibri" pitchFamily="34" charset="0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prstClr val="white"/>
                </a:solidFill>
              </a:rPr>
              <a:t>КАСУМИН 2Л </a:t>
            </a:r>
            <a:r>
              <a:rPr lang="en-GB" sz="1100" b="0" dirty="0">
                <a:solidFill>
                  <a:schemeClr val="bg1"/>
                </a:solidFill>
              </a:rPr>
              <a:t>(</a:t>
            </a:r>
            <a:r>
              <a:rPr lang="en-US" sz="1100" b="0" dirty="0" err="1">
                <a:solidFill>
                  <a:schemeClr val="bg1"/>
                </a:solidFill>
              </a:rPr>
              <a:t>Kasugamycin</a:t>
            </a:r>
            <a:r>
              <a:rPr lang="en-US" sz="1100" b="0" dirty="0">
                <a:solidFill>
                  <a:schemeClr val="bg1"/>
                </a:solidFill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 b="0" dirty="0">
              <a:solidFill>
                <a:prstClr val="white"/>
              </a:solidFill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227272" y="3626563"/>
            <a:ext cx="7488000" cy="259200"/>
          </a:xfrm>
          <a:prstGeom prst="rect">
            <a:avLst/>
          </a:prstGeom>
          <a:solidFill>
            <a:srgbClr val="FF6600"/>
          </a:solidFill>
          <a:ln w="28575">
            <a:noFill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81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20" tIns="45711" rIns="91420" bIns="45711"/>
          <a:lstStyle>
            <a:defPPr>
              <a:defRPr lang="en-US"/>
            </a:defPPr>
            <a:lvl1pPr indent="0" algn="ctr" defTabSz="912813">
              <a:defRPr sz="1100" b="1">
                <a:solidFill>
                  <a:prstClr val="white"/>
                </a:solidFill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САРЕЙП</a:t>
            </a:r>
            <a:r>
              <a:rPr lang="en-GB" dirty="0"/>
              <a:t> </a:t>
            </a:r>
            <a:r>
              <a:rPr lang="en-GB" b="0" dirty="0"/>
              <a:t>(</a:t>
            </a:r>
            <a:r>
              <a:rPr lang="en-US" b="0" dirty="0" err="1"/>
              <a:t>Abamectin</a:t>
            </a:r>
            <a:r>
              <a:rPr lang="en-GB" b="0" dirty="0"/>
              <a:t>)</a:t>
            </a:r>
          </a:p>
        </p:txBody>
      </p:sp>
      <p:sp>
        <p:nvSpPr>
          <p:cNvPr id="50" name="Text Box 3"/>
          <p:cNvSpPr txBox="1">
            <a:spLocks noChangeArrowheads="1"/>
          </p:cNvSpPr>
          <p:nvPr/>
        </p:nvSpPr>
        <p:spPr bwMode="auto">
          <a:xfrm>
            <a:off x="0" y="142852"/>
            <a:ext cx="9144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321" tIns="51161" rIns="102321" bIns="51161">
            <a:spAutoFit/>
          </a:bodyPr>
          <a:lstStyle/>
          <a:p>
            <a:pPr algn="ctr" defTabSz="852488"/>
            <a:r>
              <a:rPr lang="ru-RU" altLang="ru-RU" sz="4000" b="1" dirty="0">
                <a:solidFill>
                  <a:srgbClr val="003D7E"/>
                </a:solidFill>
              </a:rPr>
              <a:t>Сроки применения</a:t>
            </a:r>
            <a:endParaRPr lang="en-US" altLang="ru-RU" sz="4000" b="1" dirty="0">
              <a:solidFill>
                <a:srgbClr val="003D7E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28596" y="5572140"/>
            <a:ext cx="2143140" cy="2143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Биопрепараты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428736"/>
            <a:ext cx="6445250" cy="2674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 fontAlgn="auto" hangingPunct="1">
              <a:spcBef>
                <a:spcPts val="363"/>
              </a:spcBef>
              <a:spcAft>
                <a:spcPts val="0"/>
              </a:spcAft>
              <a:defRPr/>
            </a:pPr>
            <a:endParaRPr lang="ru-RU" altLang="ru-RU" sz="1100" dirty="0">
              <a:latin typeface="Calibri" charset="0"/>
              <a:cs typeface="+mn-cs"/>
            </a:endParaRPr>
          </a:p>
          <a:p>
            <a:pPr marL="355600" indent="-349250" algn="ctr" eaLnBrk="1" fontAlgn="auto" hangingPunct="1">
              <a:spcBef>
                <a:spcPts val="363"/>
              </a:spcBef>
              <a:spcAft>
                <a:spcPts val="0"/>
              </a:spcAft>
              <a:defRPr/>
            </a:pPr>
            <a:r>
              <a:rPr lang="ru-RU" altLang="ru-RU" sz="4400" dirty="0">
                <a:latin typeface="Eras Bold ITC" pitchFamily="32" charset="0"/>
                <a:cs typeface="+mn-cs"/>
              </a:rPr>
              <a:t>  </a:t>
            </a:r>
            <a:r>
              <a:rPr lang="ru-RU" altLang="ru-RU" sz="4800" b="1" dirty="0">
                <a:solidFill>
                  <a:srgbClr val="009933"/>
                </a:solidFill>
                <a:latin typeface="Comic Sans MS" panose="030F0702030302020204" pitchFamily="66" charset="0"/>
                <a:cs typeface="+mn-cs"/>
              </a:rPr>
              <a:t>Спасибо за 	внимание!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571500"/>
            <a:ext cx="2066925" cy="220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www.arystalifescience.ru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662" y="4857760"/>
            <a:ext cx="42562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03D7E"/>
                </a:solidFill>
              </a:rPr>
              <a:t>Менеджер по развитию продуктов</a:t>
            </a:r>
          </a:p>
          <a:p>
            <a:r>
              <a:rPr lang="ru-RU" sz="2000" dirty="0" err="1">
                <a:solidFill>
                  <a:srgbClr val="003D7E"/>
                </a:solidFill>
              </a:rPr>
              <a:t>Каряга</a:t>
            </a:r>
            <a:r>
              <a:rPr lang="ru-RU" sz="2000" dirty="0">
                <a:solidFill>
                  <a:srgbClr val="003D7E"/>
                </a:solidFill>
              </a:rPr>
              <a:t> Александр</a:t>
            </a:r>
          </a:p>
          <a:p>
            <a:r>
              <a:rPr lang="ru-RU" sz="2000" dirty="0">
                <a:solidFill>
                  <a:srgbClr val="003D7E"/>
                </a:solidFill>
              </a:rPr>
              <a:t>Тел.: +7928-414-25-27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http://www.arystalifescience.ru/sites/test.arystalifescience.ru/files/114879301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308908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2" descr="http://www.arystalifescience.ru/sites/test.arystalifescience.ru/files/1148793026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6996" y="3969191"/>
            <a:ext cx="2471271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4" descr="http://www.arystalifescience.ru/sites/test.arystalifescience.ru/files/1148793029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0" y="1507275"/>
            <a:ext cx="3072961" cy="106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Box 9"/>
          <p:cNvSpPr txBox="1">
            <a:spLocks noChangeArrowheads="1"/>
          </p:cNvSpPr>
          <p:nvPr/>
        </p:nvSpPr>
        <p:spPr bwMode="auto">
          <a:xfrm>
            <a:off x="2714612" y="928670"/>
            <a:ext cx="32146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Инсектициды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www.arystalifescience.ru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0" y="231775"/>
            <a:ext cx="9144000" cy="430887"/>
          </a:xfrm>
        </p:spPr>
        <p:txBody>
          <a:bodyPr/>
          <a:lstStyle/>
          <a:p>
            <a:pPr eaLnBrk="1" hangingPunct="1"/>
            <a:r>
              <a:rPr lang="ru-RU" altLang="en-US" sz="2800" dirty="0">
                <a:solidFill>
                  <a:srgbClr val="003D7E"/>
                </a:solidFill>
                <a:latin typeface="Arial" charset="0"/>
                <a:cs typeface="Arial" charset="0"/>
              </a:rPr>
              <a:t>Препараты для защиты садов и виноградников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6BCBB7-39C5-48DB-A732-C03DE64D00CE}"/>
              </a:ext>
            </a:extLst>
          </p:cNvPr>
          <p:cNvSpPr txBox="1"/>
          <p:nvPr/>
        </p:nvSpPr>
        <p:spPr>
          <a:xfrm>
            <a:off x="1129452" y="3113755"/>
            <a:ext cx="3226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uk-UA" altLang="ru-RU" b="1" dirty="0" err="1">
                <a:solidFill>
                  <a:srgbClr val="FF0000"/>
                </a:solidFill>
              </a:rPr>
              <a:t>Ингибитор</a:t>
            </a:r>
            <a:r>
              <a:rPr lang="uk-UA" altLang="ru-RU" b="1" dirty="0">
                <a:solidFill>
                  <a:srgbClr val="FF0000"/>
                </a:solidFill>
              </a:rPr>
              <a:t> </a:t>
            </a:r>
            <a:r>
              <a:rPr lang="uk-UA" altLang="ru-RU" b="1" dirty="0" err="1">
                <a:solidFill>
                  <a:srgbClr val="FF0000"/>
                </a:solidFill>
              </a:rPr>
              <a:t>синтеза</a:t>
            </a:r>
            <a:r>
              <a:rPr lang="uk-UA" altLang="ru-RU" b="1" dirty="0">
                <a:solidFill>
                  <a:srgbClr val="FF0000"/>
                </a:solidFill>
              </a:rPr>
              <a:t> </a:t>
            </a:r>
            <a:r>
              <a:rPr lang="uk-UA" altLang="ru-RU" b="1" dirty="0" err="1">
                <a:solidFill>
                  <a:srgbClr val="FF0000"/>
                </a:solidFill>
              </a:rPr>
              <a:t>хитина</a:t>
            </a:r>
            <a:endParaRPr lang="uk-UA" alt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07A36E5C-0642-4B08-AE8A-47FCDD212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2361074"/>
            <a:ext cx="36493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ru-RU" altLang="ru-RU" sz="2000" b="1" dirty="0"/>
              <a:t>250 г/кг </a:t>
            </a:r>
            <a:r>
              <a:rPr lang="ru-RU" altLang="ru-RU" sz="2000" b="1" dirty="0" err="1"/>
              <a:t>дифлубензурона</a:t>
            </a:r>
            <a:r>
              <a:rPr lang="ru-RU" altLang="ru-RU" sz="2000" b="1" dirty="0"/>
              <a:t> (СП)</a:t>
            </a:r>
          </a:p>
          <a:p>
            <a:pPr eaLnBrk="1" hangingPunct="1"/>
            <a:r>
              <a:rPr lang="ru-RU" altLang="ru-RU" sz="2000" b="1" dirty="0"/>
              <a:t>800 г/кг </a:t>
            </a:r>
            <a:r>
              <a:rPr lang="ru-RU" altLang="ru-RU" sz="2000" b="1" dirty="0" err="1"/>
              <a:t>дифлубензурона</a:t>
            </a:r>
            <a:r>
              <a:rPr lang="ru-RU" altLang="ru-RU" sz="2000" b="1" dirty="0"/>
              <a:t> (ВДГ)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E892262E-7B8C-4E30-A899-9201D1F5D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142709"/>
            <a:ext cx="50079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ru-RU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Фосфорорганический </a:t>
            </a:r>
          </a:p>
          <a:p>
            <a:pPr algn="ctr" eaLnBrk="1" hangingPunct="1"/>
            <a:r>
              <a:rPr lang="ru-RU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инсектицид </a:t>
            </a:r>
            <a:endParaRPr lang="en-US" altLang="ja-JP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32201AF1-D691-4AAE-A873-8A60A9264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3804" y="2420888"/>
            <a:ext cx="3722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ru-RU" altLang="ru-RU" sz="2400" b="1" dirty="0"/>
              <a:t>500 г/л </a:t>
            </a:r>
            <a:r>
              <a:rPr lang="ru-RU" altLang="ru-RU" sz="2400" b="1" dirty="0" err="1"/>
              <a:t>фенитротиона</a:t>
            </a:r>
            <a:r>
              <a:rPr lang="ru-RU" altLang="ru-RU" sz="2400" b="1" dirty="0"/>
              <a:t> (КЭ)</a:t>
            </a:r>
          </a:p>
        </p:txBody>
      </p:sp>
      <p:sp>
        <p:nvSpPr>
          <p:cNvPr id="20" name="Text Box 24">
            <a:extLst>
              <a:ext uri="{FF2B5EF4-FFF2-40B4-BE49-F238E27FC236}">
                <a16:creationId xmlns:a16="http://schemas.microsoft.com/office/drawing/2014/main" id="{729504B5-37F0-42EA-B891-5BB5F9C8E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81" y="5226209"/>
            <a:ext cx="7759700" cy="3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321" tIns="51161" rIns="102321" bIns="51161">
            <a:spAutoFit/>
          </a:bodyPr>
          <a:lstStyle>
            <a:lvl1pPr defTabSz="852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852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852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852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8524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852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uk-UA" alt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Синтетический</a:t>
            </a:r>
            <a:r>
              <a:rPr lang="uk-UA" alt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аналог </a:t>
            </a:r>
            <a:r>
              <a:rPr lang="uk-UA" alt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ювенильного</a:t>
            </a:r>
            <a:r>
              <a:rPr lang="uk-UA" alt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гармона</a:t>
            </a:r>
            <a:endParaRPr lang="uk-UA" alt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830495AF-88D8-4F69-A5B1-A4190A498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446" y="4731162"/>
            <a:ext cx="40931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ru-RU" altLang="ru-RU" sz="2400" b="1" dirty="0"/>
              <a:t>100 г/л </a:t>
            </a:r>
            <a:r>
              <a:rPr lang="ru-RU" altLang="ru-RU" sz="2400" b="1" dirty="0" err="1"/>
              <a:t>пирипроксифена</a:t>
            </a:r>
            <a:r>
              <a:rPr lang="ru-RU" altLang="ru-RU" sz="2400" b="1" dirty="0"/>
              <a:t> (КЭ)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8" descr="http://www.arystalifescience.ru/sites/test.arystalifescience.ru/files/1148793285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6096" y="1772816"/>
            <a:ext cx="226533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6" descr="http://www.arystalifescience.ru/sites/test.arystalifescience.ru/files/114879328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1772816"/>
            <a:ext cx="2336769" cy="81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TextBox 9"/>
          <p:cNvSpPr txBox="1">
            <a:spLocks noChangeArrowheads="1"/>
          </p:cNvSpPr>
          <p:nvPr/>
        </p:nvSpPr>
        <p:spPr bwMode="auto">
          <a:xfrm>
            <a:off x="2339752" y="980728"/>
            <a:ext cx="4000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Акарициды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www.arystalifescience.ru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0" y="231775"/>
            <a:ext cx="9144000" cy="430887"/>
          </a:xfrm>
        </p:spPr>
        <p:txBody>
          <a:bodyPr/>
          <a:lstStyle/>
          <a:p>
            <a:pPr eaLnBrk="1" hangingPunct="1"/>
            <a:r>
              <a:rPr lang="ru-RU" altLang="en-US" sz="2800" dirty="0">
                <a:solidFill>
                  <a:srgbClr val="003D7E"/>
                </a:solidFill>
                <a:latin typeface="Arial" charset="0"/>
                <a:cs typeface="Arial" charset="0"/>
              </a:rPr>
              <a:t>Препараты для защиты садов и виноградников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08625557-2196-4DAE-808E-7FC67A912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47" y="3307131"/>
            <a:ext cx="8136904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ru-RU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АКАРИЦИДЫ ДЛЯ БОРЬБЫ</a:t>
            </a:r>
          </a:p>
          <a:p>
            <a:pPr algn="ctr" eaLnBrk="1" hangingPunct="1"/>
            <a:r>
              <a:rPr lang="ru-RU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С РАСТИТЕЛЬНОЯДНЫМИ КЛЕЩАМИ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848E1B9A-A82D-44EF-94B5-25BCFED56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2596332"/>
            <a:ext cx="3323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ru-RU" altLang="ru-RU" sz="2400" b="1" dirty="0"/>
              <a:t>570 г/л </a:t>
            </a:r>
            <a:r>
              <a:rPr lang="ru-RU" altLang="ru-RU" sz="2400" b="1" dirty="0" err="1"/>
              <a:t>пропаргита</a:t>
            </a:r>
            <a:r>
              <a:rPr lang="ru-RU" altLang="ru-RU" sz="2400" b="1" dirty="0"/>
              <a:t> (ВЭ)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53D37CB3-F183-47CF-81B6-2869ADCC0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016" y="2596332"/>
            <a:ext cx="39253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ru-RU" altLang="ru-RU" sz="2400" b="1" dirty="0"/>
              <a:t>50 г/л </a:t>
            </a:r>
            <a:r>
              <a:rPr lang="ru-RU" altLang="ru-RU" sz="2400" b="1" dirty="0" err="1"/>
              <a:t>фенпироксимата</a:t>
            </a:r>
            <a:r>
              <a:rPr lang="ru-RU" altLang="ru-RU" sz="2400" b="1" dirty="0"/>
              <a:t> (СК)</a:t>
            </a:r>
          </a:p>
        </p:txBody>
      </p:sp>
      <p:pic>
        <p:nvPicPr>
          <p:cNvPr id="19" name="Picture 1" descr="C:\Users\Alex\AppData\Local\Temp\Rar$DRa8964.32297\Sarape_Cyrillic_RGB.PNG">
            <a:extLst>
              <a:ext uri="{FF2B5EF4-FFF2-40B4-BE49-F238E27FC236}">
                <a16:creationId xmlns:a16="http://schemas.microsoft.com/office/drawing/2014/main" id="{53537D2D-67B0-4F4E-BA7F-F2E2C4931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7561" y="4403130"/>
            <a:ext cx="2288877" cy="642942"/>
          </a:xfrm>
          <a:prstGeom prst="rect">
            <a:avLst/>
          </a:prstGeom>
          <a:noFill/>
        </p:spPr>
      </p:pic>
      <p:sp>
        <p:nvSpPr>
          <p:cNvPr id="20" name="TextBox 1">
            <a:extLst>
              <a:ext uri="{FF2B5EF4-FFF2-40B4-BE49-F238E27FC236}">
                <a16:creationId xmlns:a16="http://schemas.microsoft.com/office/drawing/2014/main" id="{B50C31FF-1C6C-4A77-B14E-6CB7DA918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5127575"/>
            <a:ext cx="26452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ru-RU" altLang="ru-RU" sz="2400" b="1" dirty="0"/>
              <a:t>18 г/л </a:t>
            </a:r>
            <a:r>
              <a:rPr lang="ru-RU" altLang="ru-RU" sz="2400" b="1" dirty="0" err="1"/>
              <a:t>абамектина</a:t>
            </a:r>
            <a:endParaRPr lang="ru-RU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3555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www.arystalifescience.ru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928794" y="428604"/>
            <a:ext cx="5357850" cy="677108"/>
          </a:xfrm>
        </p:spPr>
        <p:txBody>
          <a:bodyPr/>
          <a:lstStyle/>
          <a:p>
            <a:pPr eaLnBrk="1" hangingPunct="1"/>
            <a:r>
              <a:rPr lang="ru-RU" altLang="en-US" sz="44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Биопрепараты</a:t>
            </a:r>
          </a:p>
        </p:txBody>
      </p:sp>
      <p:pic>
        <p:nvPicPr>
          <p:cNvPr id="6" name="Picture 2" descr="http://www.arystalifescience.ru/sites/test.arystalifescience.ru/files/1148792878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071678"/>
            <a:ext cx="2786082" cy="96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572132" y="1571612"/>
            <a:ext cx="2357454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en-U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Фунгициды</a:t>
            </a:r>
          </a:p>
        </p:txBody>
      </p:sp>
      <p:pic>
        <p:nvPicPr>
          <p:cNvPr id="8" name="Picture 18" descr="http://www.arystalifescience.ru/sites/test.arystalifescience.ru/files/114879340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6076" y="4221178"/>
            <a:ext cx="3281324" cy="113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http://www.arystalifescience.ru/sites/test.arystalifescience.ru/files/11487935813.png"/>
          <p:cNvPicPr>
            <a:picLocks noChangeAspect="1" noChangeArrowheads="1"/>
          </p:cNvPicPr>
          <p:nvPr/>
        </p:nvPicPr>
        <p:blipFill>
          <a:blip r:embed="rId4"/>
          <a:srcRect l="19965" r="18823" b="4559"/>
          <a:stretch>
            <a:fillRect/>
          </a:stretch>
        </p:blipFill>
        <p:spPr bwMode="auto">
          <a:xfrm>
            <a:off x="4786314" y="4071942"/>
            <a:ext cx="264320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14480" y="3429000"/>
            <a:ext cx="52864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en-U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Специальные препараты</a:t>
            </a:r>
          </a:p>
        </p:txBody>
      </p:sp>
      <p:pic>
        <p:nvPicPr>
          <p:cNvPr id="13" name="Picture 16" descr="http://www.arystalifescience.ru/sites/test.arystalifescience.ru/files/11487930336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2019298"/>
            <a:ext cx="3446027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1071538" y="1571612"/>
            <a:ext cx="2643206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en-U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Инсектициды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5123" name="object 3"/>
          <p:cNvSpPr>
            <a:spLocks noChangeArrowheads="1"/>
          </p:cNvSpPr>
          <p:nvPr/>
        </p:nvSpPr>
        <p:spPr bwMode="auto">
          <a:xfrm>
            <a:off x="6927850" y="6156325"/>
            <a:ext cx="1685925" cy="457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altLang="en-US"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2938" y="820738"/>
            <a:ext cx="7772400" cy="95408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>
                <a:solidFill>
                  <a:schemeClr val="bg1"/>
                </a:solidFill>
                <a:ea typeface="+mj-ea"/>
              </a:rPr>
              <a:t>КАРПОВИРУСИН,СК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вирус </a:t>
            </a:r>
            <a:r>
              <a:rPr lang="ru-RU" dirty="0" err="1">
                <a:solidFill>
                  <a:schemeClr val="bg1"/>
                </a:solidFill>
              </a:rPr>
              <a:t>гранулеза</a:t>
            </a:r>
            <a:r>
              <a:rPr lang="ru-RU" dirty="0">
                <a:solidFill>
                  <a:schemeClr val="bg1"/>
                </a:solidFill>
              </a:rPr>
              <a:t> яблонной плодожорки</a:t>
            </a:r>
            <a:r>
              <a:rPr lang="ru-RU" b="1" kern="0" dirty="0">
                <a:solidFill>
                  <a:schemeClr val="bg1"/>
                </a:solidFill>
                <a:ea typeface="+mj-ea"/>
              </a:rPr>
              <a:t> </a:t>
            </a:r>
            <a:endParaRPr lang="en-US" b="1" kern="0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3786188"/>
            <a:ext cx="9144000" cy="938212"/>
          </a:xfrm>
          <a:prstGeom prst="rect">
            <a:avLst/>
          </a:prstGeom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2800" b="1" kern="0" dirty="0" err="1">
                <a:solidFill>
                  <a:srgbClr val="FF0000"/>
                </a:solidFill>
              </a:rPr>
              <a:t>Био</a:t>
            </a:r>
            <a:r>
              <a:rPr lang="ru-RU" sz="2800" b="1" kern="0" dirty="0">
                <a:solidFill>
                  <a:srgbClr val="FF0000"/>
                </a:solidFill>
              </a:rPr>
              <a:t>-инсектицид для борьбы 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</a:rPr>
              <a:t>яблонной и восточной плодожоркой</a:t>
            </a:r>
            <a:endParaRPr lang="en-US" sz="2800" b="1" kern="0" dirty="0">
              <a:solidFill>
                <a:srgbClr val="FF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www.arystalifescience.ru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27963" y="5610656"/>
            <a:ext cx="307213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32C6B"/>
                </a:solidFill>
                <a:latin typeface="Arial"/>
                <a:cs typeface="Arial"/>
              </a:rPr>
              <a:t>раст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ор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ль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з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-35" dirty="0">
                <a:solidFill>
                  <a:srgbClr val="032C6B"/>
                </a:solidFill>
                <a:latin typeface="Arial"/>
                <a:cs typeface="Arial"/>
              </a:rPr>
              <a:t>ю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-5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чен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-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608" y="1129157"/>
            <a:ext cx="8065134" cy="4385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3675" indent="-181610">
              <a:lnSpc>
                <a:spcPct val="100000"/>
              </a:lnSpc>
              <a:buClr>
                <a:srgbClr val="032C6B"/>
              </a:buClr>
              <a:buFont typeface="Arial"/>
              <a:buChar char="•"/>
              <a:tabLst>
                <a:tab pos="193675" algn="l"/>
              </a:tabLst>
            </a:pPr>
            <a:r>
              <a:rPr sz="1400" b="1" spc="5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ейс</a:t>
            </a:r>
            <a:r>
              <a:rPr sz="1400" b="1" spc="-2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b="1" spc="-35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b="1" spc="-50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ющее</a:t>
            </a:r>
            <a:r>
              <a:rPr sz="1400" b="1" spc="4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ещ</a:t>
            </a:r>
            <a:r>
              <a:rPr sz="1400" b="1" spc="-2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b="1" spc="-2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b="1" spc="-25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b="1" spc="-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:</a:t>
            </a:r>
            <a:r>
              <a:rPr sz="1400" b="1" spc="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-30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гра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spc="-55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лёза</a:t>
            </a:r>
            <a:r>
              <a:rPr sz="1400" spc="-3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я</a:t>
            </a:r>
            <a:r>
              <a:rPr sz="1400" spc="-65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онной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жо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,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1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х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1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0¹³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гра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spc="-55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л/л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39"/>
              </a:spcBef>
              <a:buClr>
                <a:srgbClr val="032C6B"/>
              </a:buClr>
              <a:buFont typeface="Arial"/>
              <a:buChar char="•"/>
            </a:pPr>
            <a:endParaRPr sz="800"/>
          </a:p>
          <a:p>
            <a:pPr marL="193675" indent="-181610">
              <a:lnSpc>
                <a:spcPct val="100000"/>
              </a:lnSpc>
              <a:buClr>
                <a:srgbClr val="032C6B"/>
              </a:buClr>
              <a:buFont typeface="Arial"/>
              <a:buChar char="•"/>
              <a:tabLst>
                <a:tab pos="193675" algn="l"/>
              </a:tabLst>
            </a:pP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Ф</a:t>
            </a:r>
            <a:r>
              <a:rPr sz="1400" b="1" spc="-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b="1" spc="-3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b="1" spc="-20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400" b="1" spc="-75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b="1" spc="-10" dirty="0">
                <a:solidFill>
                  <a:srgbClr val="032C6B"/>
                </a:solidFill>
                <a:latin typeface="Arial"/>
                <a:cs typeface="Arial"/>
              </a:rPr>
              <a:t>я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ция: </a:t>
            </a:r>
            <a:r>
              <a:rPr sz="1400" b="1" spc="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10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0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/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л,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он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ц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ент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-3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э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400" spc="-55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льсии (КЭ)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16"/>
              </a:spcBef>
              <a:buClr>
                <a:srgbClr val="032C6B"/>
              </a:buClr>
              <a:buFont typeface="Arial"/>
              <a:buChar char="•"/>
            </a:pPr>
            <a:endParaRPr sz="500"/>
          </a:p>
          <a:p>
            <a:pPr>
              <a:lnSpc>
                <a:spcPts val="1000"/>
              </a:lnSpc>
              <a:buClr>
                <a:srgbClr val="032C6B"/>
              </a:buClr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032C6B"/>
              </a:buClr>
              <a:buFont typeface="Arial"/>
              <a:buChar char="•"/>
            </a:pPr>
            <a:endParaRPr sz="1000"/>
          </a:p>
          <a:p>
            <a:pPr marL="193675" marR="14604" indent="-181610" algn="just">
              <a:lnSpc>
                <a:spcPct val="150200"/>
              </a:lnSpc>
              <a:buClr>
                <a:srgbClr val="032C6B"/>
              </a:buClr>
              <a:buFont typeface="Arial"/>
              <a:buChar char="•"/>
              <a:tabLst>
                <a:tab pos="193675" algn="l"/>
              </a:tabLst>
            </a:pP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b="1" spc="-10" dirty="0">
                <a:solidFill>
                  <a:srgbClr val="032C6B"/>
                </a:solidFill>
                <a:latin typeface="Arial"/>
                <a:cs typeface="Arial"/>
              </a:rPr>
              <a:t>ро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из</a:t>
            </a:r>
            <a:r>
              <a:rPr sz="1400" b="1" spc="-30" dirty="0">
                <a:solidFill>
                  <a:srgbClr val="032C6B"/>
                </a:solidFill>
                <a:latin typeface="Arial"/>
                <a:cs typeface="Arial"/>
              </a:rPr>
              <a:t>во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400" b="1" spc="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b="1" spc="-2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ел</a:t>
            </a:r>
            <a:r>
              <a:rPr sz="1400" b="1" spc="-5" dirty="0">
                <a:solidFill>
                  <a:srgbClr val="032C6B"/>
                </a:solidFill>
                <a:latin typeface="Arial"/>
                <a:cs typeface="Arial"/>
              </a:rPr>
              <a:t>ь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: </a:t>
            </a:r>
            <a:r>
              <a:rPr sz="1400" b="1" spc="-13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эй</a:t>
            </a:r>
            <a:r>
              <a:rPr sz="1400" spc="1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-30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рал </a:t>
            </a:r>
            <a:r>
              <a:rPr sz="1400" spc="-1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Пл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нт </a:t>
            </a:r>
            <a:r>
              <a:rPr sz="1400" spc="-14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Пр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он </a:t>
            </a:r>
            <a:r>
              <a:rPr sz="1400" spc="-1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(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.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.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.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) </a:t>
            </a:r>
            <a:r>
              <a:rPr sz="1400" spc="-1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.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.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. </a:t>
            </a:r>
            <a:r>
              <a:rPr sz="1400" spc="-114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75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 </a:t>
            </a:r>
            <a:r>
              <a:rPr sz="1400" spc="-114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’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-35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с </a:t>
            </a:r>
            <a:r>
              <a:rPr sz="1400" spc="-1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.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.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8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0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, </a:t>
            </a:r>
            <a:r>
              <a:rPr sz="1400" spc="-1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64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15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0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,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35" dirty="0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ер,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Франц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я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20"/>
              </a:spcBef>
              <a:buClr>
                <a:srgbClr val="032C6B"/>
              </a:buClr>
              <a:buFont typeface="Arial"/>
              <a:buChar char="•"/>
            </a:pPr>
            <a:endParaRPr sz="500"/>
          </a:p>
          <a:p>
            <a:pPr>
              <a:lnSpc>
                <a:spcPts val="1000"/>
              </a:lnSpc>
              <a:buClr>
                <a:srgbClr val="032C6B"/>
              </a:buClr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032C6B"/>
              </a:buClr>
              <a:buFont typeface="Arial"/>
              <a:buChar char="•"/>
            </a:pPr>
            <a:endParaRPr sz="1000"/>
          </a:p>
          <a:p>
            <a:pPr marL="193675" marR="12700" indent="-181610" algn="just">
              <a:lnSpc>
                <a:spcPct val="150000"/>
              </a:lnSpc>
              <a:buClr>
                <a:srgbClr val="032C6B"/>
              </a:buClr>
              <a:buFont typeface="Arial"/>
              <a:buChar char="•"/>
              <a:tabLst>
                <a:tab pos="193675" algn="l"/>
              </a:tabLst>
            </a:pPr>
            <a:r>
              <a:rPr sz="1400" b="1" spc="-10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b="1" spc="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зн</a:t>
            </a:r>
            <a:r>
              <a:rPr sz="1400" b="1" spc="-3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чени</a:t>
            </a:r>
            <a:r>
              <a:rPr sz="1400" b="1" spc="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: </a:t>
            </a:r>
            <a:r>
              <a:rPr sz="1400" b="1" spc="-17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огич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ск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й </a:t>
            </a:r>
            <a:r>
              <a:rPr sz="1400" spc="-14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нсе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ц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д </a:t>
            </a:r>
            <a:r>
              <a:rPr sz="1400" spc="-14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з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35" dirty="0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 </a:t>
            </a:r>
            <a:r>
              <a:rPr sz="1400" spc="-14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ек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ра </a:t>
            </a:r>
            <a:r>
              <a:rPr sz="1400" spc="-15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де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йс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тв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ия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, </a:t>
            </a:r>
            <a:r>
              <a:rPr sz="1400" spc="-15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за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ра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жа</a:t>
            </a:r>
            <a:r>
              <a:rPr sz="1400" spc="-5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 </a:t>
            </a:r>
            <a:r>
              <a:rPr sz="1400" spc="-16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ь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 </a:t>
            </a:r>
            <a:r>
              <a:rPr sz="1400" spc="-15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ч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нок р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ве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нных  </a:t>
            </a:r>
            <a:r>
              <a:rPr sz="1400" spc="-17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я</a:t>
            </a:r>
            <a:r>
              <a:rPr sz="1400" spc="-65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лон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ой  </a:t>
            </a:r>
            <a:r>
              <a:rPr sz="1400" spc="-16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-3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ж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орке  </a:t>
            </a:r>
            <a:r>
              <a:rPr sz="1400" spc="-19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(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C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y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dia  </a:t>
            </a:r>
            <a:r>
              <a:rPr sz="1400" spc="-16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p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o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m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o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ne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l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la)  </a:t>
            </a:r>
            <a:r>
              <a:rPr sz="1400" spc="-17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(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.  </a:t>
            </a:r>
            <a:r>
              <a:rPr sz="1400" spc="-18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L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a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s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p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e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y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resia  </a:t>
            </a:r>
            <a:r>
              <a:rPr sz="1400" spc="-18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po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m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o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n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ella  </a:t>
            </a:r>
            <a:r>
              <a:rPr sz="1400" spc="-17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L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.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)  </a:t>
            </a:r>
            <a:r>
              <a:rPr sz="1400" spc="-16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и 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ос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чной</a:t>
            </a:r>
            <a:r>
              <a:rPr sz="1400" spc="-4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ж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орке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 (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Gr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a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ph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o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li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t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a</a:t>
            </a:r>
            <a:r>
              <a:rPr sz="1400" spc="-4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m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olesta</a:t>
            </a:r>
            <a:r>
              <a:rPr sz="1400" spc="-4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Busc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k.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22"/>
              </a:spcBef>
              <a:buClr>
                <a:srgbClr val="032C6B"/>
              </a:buClr>
              <a:buFont typeface="Arial"/>
              <a:buChar char="•"/>
            </a:pPr>
            <a:endParaRPr sz="500"/>
          </a:p>
          <a:p>
            <a:pPr>
              <a:lnSpc>
                <a:spcPts val="1000"/>
              </a:lnSpc>
              <a:buClr>
                <a:srgbClr val="032C6B"/>
              </a:buClr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032C6B"/>
              </a:buClr>
              <a:buFont typeface="Arial"/>
              <a:buChar char="•"/>
            </a:pPr>
            <a:endParaRPr sz="1000"/>
          </a:p>
          <a:p>
            <a:pPr marL="193675" marR="12700" indent="-181610" algn="just">
              <a:lnSpc>
                <a:spcPct val="150000"/>
              </a:lnSpc>
              <a:buClr>
                <a:srgbClr val="032C6B"/>
              </a:buClr>
              <a:buFont typeface="Arial"/>
              <a:buChar char="•"/>
              <a:tabLst>
                <a:tab pos="193675" algn="l"/>
              </a:tabLst>
            </a:pPr>
            <a:r>
              <a:rPr sz="1400" b="1" spc="-1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b="1" spc="-3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b="1" spc="-1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б </a:t>
            </a:r>
            <a:r>
              <a:rPr sz="1400" b="1" spc="114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пр</a:t>
            </a:r>
            <a:r>
              <a:rPr sz="1400" b="1" spc="-1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ме</a:t>
            </a:r>
            <a:r>
              <a:rPr sz="1400" b="1" spc="-10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b="1" spc="-1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ни</a:t>
            </a:r>
            <a:r>
              <a:rPr sz="1400" b="1" spc="-5" dirty="0">
                <a:solidFill>
                  <a:srgbClr val="032C6B"/>
                </a:solidFill>
                <a:latin typeface="Arial"/>
                <a:cs typeface="Arial"/>
              </a:rPr>
              <a:t>я</a:t>
            </a:r>
            <a:r>
              <a:rPr sz="1400" b="1" spc="0" dirty="0">
                <a:solidFill>
                  <a:srgbClr val="032C6B"/>
                </a:solidFill>
                <a:latin typeface="Arial"/>
                <a:cs typeface="Arial"/>
              </a:rPr>
              <a:t>: </a:t>
            </a:r>
            <a:r>
              <a:rPr sz="1400" b="1" spc="1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ч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й </a:t>
            </a:r>
            <a:r>
              <a:rPr sz="1400" spc="114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ор </a:t>
            </a:r>
            <a:r>
              <a:rPr sz="1400" spc="10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sz="1400" spc="-5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я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 </a:t>
            </a:r>
            <a:r>
              <a:rPr sz="1400" spc="114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оср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но </a:t>
            </a:r>
            <a:r>
              <a:rPr sz="1400" spc="1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-3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д </a:t>
            </a:r>
            <a:r>
              <a:rPr sz="1400" spc="10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об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аб</a:t>
            </a:r>
            <a:r>
              <a:rPr sz="1400" spc="-5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й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: </a:t>
            </a:r>
            <a:r>
              <a:rPr sz="1400" spc="10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ак о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рыски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-5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ля </a:t>
            </a:r>
            <a:r>
              <a:rPr sz="1400" spc="4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з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лнить </a:t>
            </a:r>
            <a:r>
              <a:rPr sz="1400" spc="6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дой </a:t>
            </a:r>
            <a:r>
              <a:rPr sz="1400" spc="5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 </a:t>
            </a:r>
            <a:r>
              <a:rPr sz="1400" spc="6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1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/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3 </a:t>
            </a:r>
            <a:r>
              <a:rPr sz="1400" spc="6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50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ъ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ё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а; </a:t>
            </a:r>
            <a:r>
              <a:rPr sz="1400" spc="6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-35" dirty="0">
                <a:solidFill>
                  <a:srgbClr val="032C6B"/>
                </a:solidFill>
                <a:latin typeface="Arial"/>
                <a:cs typeface="Arial"/>
              </a:rPr>
              <a:t>ю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ч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ь </a:t>
            </a:r>
            <a:r>
              <a:rPr sz="1400" spc="6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еш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у </a:t>
            </a:r>
            <a:r>
              <a:rPr sz="1400" spc="5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и </a:t>
            </a:r>
            <a:r>
              <a:rPr sz="1400" spc="6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вы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ть </a:t>
            </a:r>
            <a:r>
              <a:rPr sz="1400" spc="6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ре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400" spc="-30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ое 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че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 </a:t>
            </a:r>
            <a:r>
              <a:rPr sz="1400" spc="-3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ре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-5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 </a:t>
            </a:r>
            <a:r>
              <a:rPr sz="1400" spc="-3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в 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; </a:t>
            </a:r>
            <a:r>
              <a:rPr sz="1400" spc="-3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ри 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раб</a:t>
            </a:r>
            <a:r>
              <a:rPr sz="1400" spc="-5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ю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щ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ей 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ш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алк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, </a:t>
            </a:r>
            <a:r>
              <a:rPr sz="1400" spc="-3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з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лни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ь </a:t>
            </a:r>
            <a:r>
              <a:rPr sz="1400" spc="-4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ак </a:t>
            </a:r>
            <a:r>
              <a:rPr sz="1400" spc="-3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-5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дой </a:t>
            </a:r>
            <a:r>
              <a:rPr sz="1400" spc="-4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 </a:t>
            </a:r>
            <a:r>
              <a:rPr sz="1400" spc="-5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ж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но</a:t>
            </a:r>
            <a:r>
              <a:rPr sz="1400" spc="-35" dirty="0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 о</a:t>
            </a:r>
            <a:r>
              <a:rPr sz="1400" spc="-50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ъё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; </a:t>
            </a:r>
            <a:r>
              <a:rPr sz="1400" spc="3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в </a:t>
            </a:r>
            <a:r>
              <a:rPr sz="1400" spc="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оце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се </a:t>
            </a:r>
            <a:r>
              <a:rPr sz="1400" spc="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рыски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ан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я </a:t>
            </a:r>
            <a:r>
              <a:rPr sz="1400" spc="3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аб</a:t>
            </a:r>
            <a:r>
              <a:rPr sz="1400" spc="-5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ч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й </a:t>
            </a:r>
            <a:r>
              <a:rPr sz="1400" spc="3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во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 </a:t>
            </a:r>
            <a:r>
              <a:rPr sz="1400" spc="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400" spc="-5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ж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-45" dirty="0">
                <a:solidFill>
                  <a:srgbClr val="032C6B"/>
                </a:solidFill>
                <a:latin typeface="Arial"/>
                <a:cs typeface="Arial"/>
              </a:rPr>
              <a:t>ю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 </a:t>
            </a:r>
            <a:r>
              <a:rPr sz="1400" spc="3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пе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емеши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-3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-25" dirty="0">
                <a:solidFill>
                  <a:srgbClr val="032C6B"/>
                </a:solidFill>
                <a:latin typeface="Arial"/>
                <a:cs typeface="Arial"/>
              </a:rPr>
              <a:t>ь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. </a:t>
            </a:r>
            <a:r>
              <a:rPr sz="1400" spc="3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б</a:t>
            </a:r>
            <a:r>
              <a:rPr sz="1400" spc="-5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ч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й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458216" y="236982"/>
            <a:ext cx="6550659" cy="784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09420">
              <a:lnSpc>
                <a:spcPct val="100000"/>
              </a:lnSpc>
            </a:pPr>
            <a:r>
              <a:rPr sz="4000" spc="-30">
                <a:solidFill>
                  <a:srgbClr val="002562"/>
                </a:solidFill>
                <a:latin typeface="Arial"/>
                <a:cs typeface="Arial"/>
              </a:rPr>
              <a:t>Общая</a:t>
            </a:r>
            <a:r>
              <a:rPr sz="4000" spc="-5">
                <a:solidFill>
                  <a:srgbClr val="002562"/>
                </a:solidFill>
                <a:latin typeface="Arial"/>
                <a:cs typeface="Arial"/>
              </a:rPr>
              <a:t> </a:t>
            </a:r>
            <a:r>
              <a:rPr sz="4000" spc="-25">
                <a:solidFill>
                  <a:srgbClr val="002562"/>
                </a:solidFill>
                <a:latin typeface="Arial"/>
                <a:cs typeface="Arial"/>
              </a:rPr>
              <a:t>информация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8631" y="3766946"/>
            <a:ext cx="7637780" cy="1633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indent="-287020">
              <a:lnSpc>
                <a:spcPct val="100000"/>
              </a:lnSpc>
              <a:buClr>
                <a:srgbClr val="032C6B"/>
              </a:buClr>
              <a:buFont typeface="Arial"/>
              <a:buChar char="•"/>
              <a:tabLst>
                <a:tab pos="299085" algn="l"/>
              </a:tabLst>
            </a:pPr>
            <a:r>
              <a:rPr sz="140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-30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сные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гра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spc="-55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лы по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г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ощ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-35" dirty="0">
                <a:solidFill>
                  <a:srgbClr val="032C6B"/>
                </a:solidFill>
                <a:latin typeface="Arial"/>
                <a:cs typeface="Arial"/>
              </a:rPr>
              <a:t>ю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ся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но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ор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ж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ен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ы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-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ч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spc="30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endParaRPr sz="1400" dirty="0">
              <a:latin typeface="Arial"/>
              <a:cs typeface="Arial"/>
            </a:endParaRPr>
          </a:p>
          <a:p>
            <a:pPr marL="299085" marR="12700" indent="-287020">
              <a:lnSpc>
                <a:spcPct val="150100"/>
              </a:lnSpc>
              <a:spcBef>
                <a:spcPts val="334"/>
              </a:spcBef>
              <a:buClr>
                <a:srgbClr val="032C6B"/>
              </a:buClr>
              <a:buFont typeface="Arial"/>
              <a:buChar char="•"/>
              <a:tabLst>
                <a:tab pos="299085" algn="l"/>
              </a:tabLst>
            </a:pPr>
            <a:r>
              <a:rPr sz="140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-30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сные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гра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spc="-55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лы г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др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из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-35" dirty="0">
                <a:solidFill>
                  <a:srgbClr val="032C6B"/>
                </a:solidFill>
                <a:latin typeface="Arial"/>
                <a:cs typeface="Arial"/>
              </a:rPr>
              <a:t>ю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ся</a:t>
            </a:r>
            <a:r>
              <a:rPr sz="1400" spc="-2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в 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дней</a:t>
            </a:r>
            <a:r>
              <a:rPr sz="1400" spc="-3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ш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и в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оны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ада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ю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 в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вн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трен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юю ср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ду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75"/>
              </a:spcBef>
              <a:buClr>
                <a:srgbClr val="032C6B"/>
              </a:buClr>
              <a:buFont typeface="Arial"/>
              <a:buChar char="•"/>
            </a:pPr>
            <a:endParaRPr sz="1100" dirty="0"/>
          </a:p>
          <a:p>
            <a:pPr marL="299085" indent="-287020">
              <a:lnSpc>
                <a:spcPct val="100000"/>
              </a:lnSpc>
              <a:buClr>
                <a:srgbClr val="032C6B"/>
              </a:buClr>
              <a:buFont typeface="Arial"/>
              <a:buChar char="•"/>
              <a:tabLst>
                <a:tab pos="299085" algn="l"/>
              </a:tabLst>
            </a:pPr>
            <a:r>
              <a:rPr sz="1400" dirty="0">
                <a:solidFill>
                  <a:srgbClr val="032C6B"/>
                </a:solidFill>
                <a:latin typeface="Arial"/>
                <a:cs typeface="Arial"/>
              </a:rPr>
              <a:t>Пер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ые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ре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30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ац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и в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онов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u="sng" spc="0" dirty="0" err="1">
                <a:solidFill>
                  <a:srgbClr val="032C6B"/>
                </a:solidFill>
                <a:latin typeface="Arial"/>
                <a:cs typeface="Arial"/>
              </a:rPr>
              <a:t>быс</a:t>
            </a:r>
            <a:r>
              <a:rPr sz="1400" u="sng" spc="5" dirty="0" err="1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u="sng" spc="0" dirty="0" err="1">
                <a:solidFill>
                  <a:srgbClr val="032C6B"/>
                </a:solidFill>
                <a:latin typeface="Arial"/>
                <a:cs typeface="Arial"/>
              </a:rPr>
              <a:t>ро</a:t>
            </a:r>
            <a:r>
              <a:rPr sz="1400" u="sng" spc="-46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lang="ru-RU" sz="1400" u="sng" spc="-465" dirty="0">
                <a:solidFill>
                  <a:srgbClr val="032C6B"/>
                </a:solidFill>
                <a:latin typeface="Arial"/>
                <a:cs typeface="Arial"/>
              </a:rPr>
              <a:t>      </a:t>
            </a:r>
            <a:r>
              <a:rPr sz="1400" u="sng" spc="0" dirty="0" err="1">
                <a:solidFill>
                  <a:srgbClr val="032C6B"/>
                </a:solidFill>
                <a:latin typeface="Arial"/>
                <a:cs typeface="Arial"/>
              </a:rPr>
              <a:t>зас</a:t>
            </a:r>
            <a:r>
              <a:rPr sz="1400" u="sng" spc="-20" dirty="0" err="1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u="sng" spc="0" dirty="0" err="1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u="sng" spc="-40" dirty="0" err="1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u="sng" spc="0" dirty="0" err="1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u="sng" spc="-10" dirty="0" err="1">
                <a:solidFill>
                  <a:srgbClr val="032C6B"/>
                </a:solidFill>
                <a:latin typeface="Arial"/>
                <a:cs typeface="Arial"/>
              </a:rPr>
              <a:t>я</a:t>
            </a:r>
            <a:r>
              <a:rPr sz="1400" u="sng" spc="-35" dirty="0" err="1">
                <a:solidFill>
                  <a:srgbClr val="032C6B"/>
                </a:solidFill>
                <a:latin typeface="Arial"/>
                <a:cs typeface="Arial"/>
              </a:rPr>
              <a:t>ю</a:t>
            </a:r>
            <a:r>
              <a:rPr sz="1400" u="sng" spc="0" dirty="0" err="1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u="sng" spc="-47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u="sng" spc="0" dirty="0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u="sng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u="sng" spc="0" dirty="0">
                <a:solidFill>
                  <a:srgbClr val="032C6B"/>
                </a:solidFill>
                <a:latin typeface="Arial"/>
                <a:cs typeface="Arial"/>
              </a:rPr>
              <a:t>ч</a:t>
            </a:r>
            <a:r>
              <a:rPr sz="1400" u="sng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u="sng" spc="0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u="sng" spc="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u="sng" spc="0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u="sng" spc="-42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u="sng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u="sng" spc="0" dirty="0">
                <a:solidFill>
                  <a:srgbClr val="032C6B"/>
                </a:solidFill>
                <a:latin typeface="Arial"/>
                <a:cs typeface="Arial"/>
              </a:rPr>
              <a:t>рек</a:t>
            </a:r>
            <a:r>
              <a:rPr sz="1400" u="sng" spc="-5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u="sng" spc="-4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u="sng" spc="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u="sng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u="sng" spc="0" dirty="0">
                <a:solidFill>
                  <a:srgbClr val="032C6B"/>
                </a:solidFill>
                <a:latin typeface="Arial"/>
                <a:cs typeface="Arial"/>
              </a:rPr>
              <a:t>ть</a:t>
            </a:r>
            <a:r>
              <a:rPr sz="1400" u="sng" spc="-6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u="sng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u="sng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u="sng" spc="-1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u="sng" spc="-4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u="sng" spc="0" dirty="0">
                <a:solidFill>
                  <a:srgbClr val="032C6B"/>
                </a:solidFill>
                <a:latin typeface="Arial"/>
                <a:cs typeface="Arial"/>
              </a:rPr>
              <a:t>ть</a:t>
            </a:r>
            <a:r>
              <a:rPr sz="1400" u="sng" spc="5" dirty="0">
                <a:solidFill>
                  <a:srgbClr val="032C6B"/>
                </a:solidFill>
                <a:latin typeface="Arial"/>
                <a:cs typeface="Arial"/>
              </a:rPr>
              <a:t>с</a:t>
            </a:r>
            <a:r>
              <a:rPr sz="1400" u="sng" spc="0" dirty="0">
                <a:solidFill>
                  <a:srgbClr val="032C6B"/>
                </a:solidFill>
                <a:latin typeface="Arial"/>
                <a:cs typeface="Arial"/>
              </a:rPr>
              <a:t>я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76"/>
              </a:spcBef>
              <a:buClr>
                <a:srgbClr val="032C6B"/>
              </a:buClr>
              <a:buFont typeface="Arial"/>
              <a:buChar char="•"/>
            </a:pPr>
            <a:endParaRPr sz="1100" dirty="0"/>
          </a:p>
          <a:p>
            <a:pPr marL="299085" indent="-287020">
              <a:lnSpc>
                <a:spcPct val="100000"/>
              </a:lnSpc>
              <a:buClr>
                <a:srgbClr val="032C6B"/>
              </a:buClr>
              <a:buFont typeface="Arial"/>
              <a:buChar char="•"/>
              <a:tabLst>
                <a:tab pos="299085" algn="l"/>
              </a:tabLst>
            </a:pPr>
            <a:r>
              <a:rPr sz="140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оны р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з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н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жа</a:t>
            </a:r>
            <a:r>
              <a:rPr sz="1400" spc="-50" dirty="0">
                <a:solidFill>
                  <a:srgbClr val="032C6B"/>
                </a:solidFill>
                <a:latin typeface="Arial"/>
                <a:cs typeface="Arial"/>
              </a:rPr>
              <a:t>ю</a:t>
            </a:r>
            <a:r>
              <a:rPr sz="1400" spc="-2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ся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 err="1">
                <a:solidFill>
                  <a:srgbClr val="032C6B"/>
                </a:solidFill>
                <a:latin typeface="Arial"/>
                <a:cs typeface="Arial"/>
              </a:rPr>
              <a:t>эп</a:t>
            </a:r>
            <a:r>
              <a:rPr sz="1400" spc="-10" dirty="0" err="1">
                <a:solidFill>
                  <a:srgbClr val="032C6B"/>
                </a:solidFill>
                <a:latin typeface="Arial"/>
                <a:cs typeface="Arial"/>
              </a:rPr>
              <a:t>ит</a:t>
            </a:r>
            <a:r>
              <a:rPr sz="1400" spc="-50" dirty="0" err="1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0" dirty="0" err="1">
                <a:solidFill>
                  <a:srgbClr val="032C6B"/>
                </a:solidFill>
                <a:latin typeface="Arial"/>
                <a:cs typeface="Arial"/>
              </a:rPr>
              <a:t>л</a:t>
            </a:r>
            <a:r>
              <a:rPr sz="1400" spc="-10" dirty="0" err="1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 err="1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 err="1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-10" dirty="0" err="1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 err="1">
                <a:solidFill>
                  <a:srgbClr val="032C6B"/>
                </a:solidFill>
                <a:latin typeface="Arial"/>
                <a:cs typeface="Arial"/>
              </a:rPr>
              <a:t>ш</a:t>
            </a:r>
            <a:r>
              <a:rPr sz="1400" spc="-50" dirty="0" err="1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0" dirty="0" err="1">
                <a:solidFill>
                  <a:srgbClr val="032C6B"/>
                </a:solidFill>
                <a:latin typeface="Arial"/>
                <a:cs typeface="Arial"/>
              </a:rPr>
              <a:t>чн</a:t>
            </a:r>
            <a:r>
              <a:rPr sz="1400" spc="-5" dirty="0" err="1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30" dirty="0" err="1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15" dirty="0" err="1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16835" y="1473708"/>
            <a:ext cx="4919471" cy="1921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7158" y="349250"/>
            <a:ext cx="8572560" cy="365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4000" spc="-30" dirty="0">
                <a:solidFill>
                  <a:srgbClr val="002562"/>
                </a:solidFill>
                <a:latin typeface="Arial"/>
                <a:cs typeface="Arial"/>
              </a:rPr>
              <a:t>Общая</a:t>
            </a:r>
            <a:r>
              <a:rPr sz="4000" spc="-20" dirty="0">
                <a:solidFill>
                  <a:srgbClr val="002562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002562"/>
                </a:solidFill>
                <a:latin typeface="Arial"/>
                <a:cs typeface="Arial"/>
              </a:rPr>
              <a:t>информ</a:t>
            </a:r>
            <a:r>
              <a:rPr sz="4000" spc="-40" dirty="0">
                <a:solidFill>
                  <a:srgbClr val="002562"/>
                </a:solidFill>
                <a:latin typeface="Arial"/>
                <a:cs typeface="Arial"/>
              </a:rPr>
              <a:t>а</a:t>
            </a:r>
            <a:r>
              <a:rPr sz="4000" spc="-25" dirty="0">
                <a:solidFill>
                  <a:srgbClr val="002562"/>
                </a:solidFill>
                <a:latin typeface="Arial"/>
                <a:cs typeface="Arial"/>
              </a:rPr>
              <a:t>ция</a:t>
            </a:r>
            <a:endParaRPr sz="4000">
              <a:latin typeface="Arial"/>
              <a:cs typeface="Arial"/>
            </a:endParaRPr>
          </a:p>
          <a:p>
            <a:pPr marR="3810" algn="ctr">
              <a:lnSpc>
                <a:spcPct val="100000"/>
              </a:lnSpc>
              <a:spcBef>
                <a:spcPts val="200"/>
              </a:spcBef>
            </a:pPr>
            <a:r>
              <a:rPr sz="2800" b="0" spc="5" dirty="0">
                <a:solidFill>
                  <a:srgbClr val="002562"/>
                </a:solidFill>
                <a:latin typeface="Arial"/>
                <a:cs typeface="Arial"/>
              </a:rPr>
              <a:t>М</a:t>
            </a:r>
            <a:r>
              <a:rPr sz="2800" b="0" spc="-80" dirty="0">
                <a:solidFill>
                  <a:srgbClr val="002562"/>
                </a:solidFill>
                <a:latin typeface="Arial"/>
                <a:cs typeface="Arial"/>
              </a:rPr>
              <a:t>е</a:t>
            </a:r>
            <a:r>
              <a:rPr sz="2800" b="0" spc="-50" dirty="0">
                <a:solidFill>
                  <a:srgbClr val="002562"/>
                </a:solidFill>
                <a:latin typeface="Arial"/>
                <a:cs typeface="Arial"/>
              </a:rPr>
              <a:t>х</a:t>
            </a:r>
            <a:r>
              <a:rPr sz="2800" b="0" spc="-20" dirty="0">
                <a:solidFill>
                  <a:srgbClr val="002562"/>
                </a:solidFill>
                <a:latin typeface="Arial"/>
                <a:cs typeface="Arial"/>
              </a:rPr>
              <a:t>а</a:t>
            </a:r>
            <a:r>
              <a:rPr sz="2800" b="0" spc="-15" dirty="0">
                <a:solidFill>
                  <a:srgbClr val="002562"/>
                </a:solidFill>
                <a:latin typeface="Arial"/>
                <a:cs typeface="Arial"/>
              </a:rPr>
              <a:t>н</a:t>
            </a:r>
            <a:r>
              <a:rPr sz="2800" b="0" spc="-20" dirty="0">
                <a:solidFill>
                  <a:srgbClr val="002562"/>
                </a:solidFill>
                <a:latin typeface="Arial"/>
                <a:cs typeface="Arial"/>
              </a:rPr>
              <a:t>изм</a:t>
            </a:r>
            <a:r>
              <a:rPr sz="2800" b="0" spc="5" dirty="0">
                <a:solidFill>
                  <a:srgbClr val="002562"/>
                </a:solidFill>
                <a:latin typeface="Arial"/>
                <a:cs typeface="Arial"/>
              </a:rPr>
              <a:t> </a:t>
            </a:r>
            <a:r>
              <a:rPr sz="2800" b="0" spc="-20" dirty="0">
                <a:solidFill>
                  <a:srgbClr val="002562"/>
                </a:solidFill>
                <a:latin typeface="Arial"/>
                <a:cs typeface="Arial"/>
              </a:rPr>
              <a:t>дей</a:t>
            </a:r>
            <a:r>
              <a:rPr sz="2800" b="0" spc="-10" dirty="0">
                <a:solidFill>
                  <a:srgbClr val="002562"/>
                </a:solidFill>
                <a:latin typeface="Arial"/>
                <a:cs typeface="Arial"/>
              </a:rPr>
              <a:t>с</a:t>
            </a:r>
            <a:r>
              <a:rPr sz="2800" b="0" spc="-15" dirty="0">
                <a:solidFill>
                  <a:srgbClr val="002562"/>
                </a:solidFill>
                <a:latin typeface="Arial"/>
                <a:cs typeface="Arial"/>
              </a:rPr>
              <a:t>твия</a:t>
            </a:r>
            <a:endParaRPr sz="2800" b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8631" y="5538114"/>
            <a:ext cx="8826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32C6B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5144" y="5538114"/>
            <a:ext cx="511556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32C6B"/>
                </a:solidFill>
                <a:latin typeface="Arial"/>
                <a:cs typeface="Arial"/>
              </a:rPr>
              <a:t>Лич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нки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032C6B"/>
                </a:solidFill>
                <a:latin typeface="Arial"/>
                <a:cs typeface="Arial"/>
              </a:rPr>
              <a:t>у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ра</a:t>
            </a:r>
            <a:r>
              <a:rPr sz="1400" spc="-35" dirty="0">
                <a:solidFill>
                  <a:srgbClr val="032C6B"/>
                </a:solidFill>
                <a:latin typeface="Arial"/>
                <a:cs typeface="Arial"/>
              </a:rPr>
              <a:t>ю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о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се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-15" dirty="0">
                <a:solidFill>
                  <a:srgbClr val="032C6B"/>
                </a:solidFill>
                <a:latin typeface="Arial"/>
                <a:cs typeface="Arial"/>
              </a:rPr>
              <a:t>ц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е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м</a:t>
            </a:r>
            <a:r>
              <a:rPr sz="1400" spc="-5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и 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п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ревра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щ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а</a:t>
            </a:r>
            <a:r>
              <a:rPr sz="1400" spc="-35" dirty="0">
                <a:solidFill>
                  <a:srgbClr val="032C6B"/>
                </a:solidFill>
                <a:latin typeface="Arial"/>
                <a:cs typeface="Arial"/>
              </a:rPr>
              <a:t>ю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т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ся</a:t>
            </a:r>
            <a:r>
              <a:rPr sz="1400" spc="-4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в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 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ж</a:t>
            </a:r>
            <a:r>
              <a:rPr sz="1400" spc="-10" dirty="0">
                <a:solidFill>
                  <a:srgbClr val="032C6B"/>
                </a:solidFill>
                <a:latin typeface="Arial"/>
                <a:cs typeface="Arial"/>
              </a:rPr>
              <a:t>и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д</a:t>
            </a:r>
            <a:r>
              <a:rPr sz="1400" spc="5" dirty="0">
                <a:solidFill>
                  <a:srgbClr val="032C6B"/>
                </a:solidFill>
                <a:latin typeface="Arial"/>
                <a:cs typeface="Arial"/>
              </a:rPr>
              <a:t>к</a:t>
            </a:r>
            <a:r>
              <a:rPr sz="1400" spc="0" dirty="0">
                <a:solidFill>
                  <a:srgbClr val="032C6B"/>
                </a:solidFill>
                <a:latin typeface="Arial"/>
                <a:cs typeface="Arial"/>
              </a:rPr>
              <a:t>ость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34063</TotalTime>
  <Words>2093</Words>
  <Application>Microsoft Office PowerPoint</Application>
  <PresentationFormat>Экран (4:3)</PresentationFormat>
  <Paragraphs>357</Paragraphs>
  <Slides>39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50" baseType="lpstr">
      <vt:lpstr>Microsoft YaHei</vt:lpstr>
      <vt:lpstr>MS PGothic</vt:lpstr>
      <vt:lpstr>MS PGothic</vt:lpstr>
      <vt:lpstr>Arial</vt:lpstr>
      <vt:lpstr>Calibri</vt:lpstr>
      <vt:lpstr>Comic Sans MS</vt:lpstr>
      <vt:lpstr>Eras Bold ITC</vt:lpstr>
      <vt:lpstr>Tahoma</vt:lpstr>
      <vt:lpstr>Times New Roman</vt:lpstr>
      <vt:lpstr>Wingdings</vt:lpstr>
      <vt:lpstr>Office Theme</vt:lpstr>
      <vt:lpstr>Ариста ЛайфСайенс</vt:lpstr>
      <vt:lpstr>Ариста ЛайфСайенс в России</vt:lpstr>
      <vt:lpstr>Препараты для защиты садов и виноградников</vt:lpstr>
      <vt:lpstr>Препараты для защиты садов и виноградников</vt:lpstr>
      <vt:lpstr>Препараты для защиты садов и виноградников</vt:lpstr>
      <vt:lpstr>Биопрепараты</vt:lpstr>
      <vt:lpstr>Презентация PowerPoint</vt:lpstr>
      <vt:lpstr>Презентация PowerPoint</vt:lpstr>
      <vt:lpstr>Общая информация Механизм действия</vt:lpstr>
      <vt:lpstr>Общая информация Механизм действия</vt:lpstr>
      <vt:lpstr>Общая информация Преимущества препарата</vt:lpstr>
      <vt:lpstr>Презентация PowerPoint</vt:lpstr>
      <vt:lpstr>Регламент применения</vt:lpstr>
      <vt:lpstr>КАСУМИН 2Л, ВР (касугамицин 20 г/л)</vt:lpstr>
      <vt:lpstr>Презентация PowerPoint</vt:lpstr>
      <vt:lpstr>Презентация PowerPoint</vt:lpstr>
      <vt:lpstr>Презентация PowerPoint</vt:lpstr>
      <vt:lpstr>Регламент применения</vt:lpstr>
      <vt:lpstr>Опыты по применению</vt:lpstr>
      <vt:lpstr>Опыты по применению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АТОНИК ПЛЮС в защите  от весенних заморозков</vt:lpstr>
      <vt:lpstr>Презентация PowerPoint</vt:lpstr>
      <vt:lpstr>Презентация PowerPoint</vt:lpstr>
      <vt:lpstr>Презентация PowerPoint</vt:lpstr>
      <vt:lpstr>Презентация PowerPoint</vt:lpstr>
      <vt:lpstr>Общая информация</vt:lpstr>
      <vt:lpstr>Принцип действия</vt:lpstr>
      <vt:lpstr>Презентация PowerPoint</vt:lpstr>
      <vt:lpstr>Отличительные особенности</vt:lpstr>
      <vt:lpstr>Устойчивость к смыванию дождем (проникновение через устьица)</vt:lpstr>
      <vt:lpstr>Регламент применения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Head</dc:creator>
  <cp:lastModifiedBy>Kariaga, Alexander</cp:lastModifiedBy>
  <cp:revision>193</cp:revision>
  <dcterms:created xsi:type="dcterms:W3CDTF">2016-09-01T09:22:38Z</dcterms:created>
  <dcterms:modified xsi:type="dcterms:W3CDTF">2018-11-29T05:45:29Z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2016-04-19T00:00:00Z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2016-09-01T00:00:00Z</vt:filetime>
  </property>
</Properties>
</file>